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Nunito" charset="0"/>
      <p:regular r:id="rId26"/>
      <p:bold r:id="rId27"/>
    </p:embeddedFont>
    <p:embeddedFont>
      <p:font typeface="Merriweather" charset="0"/>
      <p:regular r:id="rId28"/>
      <p:bold r:id="rId29"/>
      <p:italic r:id="rId30"/>
      <p:boldItalic r:id="rId31"/>
    </p:embeddedFont>
    <p:embeddedFont>
      <p:font typeface="Calibri" pitchFamily="34" charset="0"/>
      <p:regular r:id="rId32"/>
      <p:bold r:id="rId33"/>
      <p:italic r:id="rId34"/>
      <p:boldItalic r:id="rId35"/>
    </p:embeddedFont>
    <p:embeddedFont>
      <p:font typeface="Overlock"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0"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35810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subTitle" idx="1"/>
          </p:nvPr>
        </p:nvSpPr>
        <p:spPr>
          <a:xfrm>
            <a:off x="457200" y="3699803"/>
            <a:ext cx="8305799" cy="1143000"/>
          </a:xfrm>
          <a:prstGeom prst="rect">
            <a:avLst/>
          </a:prstGeom>
          <a:noFill/>
          <a:ln>
            <a:noFill/>
          </a:ln>
        </p:spPr>
        <p:txBody>
          <a:bodyPr lIns="91425" tIns="91425" rIns="91425" bIns="91425" anchor="t" anchorCtr="0"/>
          <a:lstStyle>
            <a:lvl1pPr marL="0" marR="0" lvl="0" indent="0" algn="ctr" rtl="0">
              <a:spcBef>
                <a:spcPts val="600"/>
              </a:spcBef>
              <a:buClr>
                <a:schemeClr val="accent2"/>
              </a:buClr>
              <a:buFont typeface="Noto Sans Symbols"/>
              <a:buNone/>
              <a:defRPr sz="2200" b="0" i="0" u="none" strike="noStrike" cap="none">
                <a:solidFill>
                  <a:schemeClr val="lt2"/>
                </a:solidFill>
                <a:latin typeface="Merriweather"/>
                <a:ea typeface="Merriweather"/>
                <a:cs typeface="Merriweather"/>
                <a:sym typeface="Merriweather"/>
              </a:defRPr>
            </a:lvl1pPr>
            <a:lvl2pPr marL="457200" marR="0" lvl="1" indent="0" algn="ctr" rtl="0">
              <a:spcBef>
                <a:spcPts val="300"/>
              </a:spcBef>
              <a:buClr>
                <a:srgbClr val="D58F3E"/>
              </a:buClr>
              <a:buFont typeface="Noto Sans Symbols"/>
              <a:buNone/>
              <a:defRPr sz="2400" b="0" i="0" u="none" strike="noStrike" cap="none">
                <a:solidFill>
                  <a:schemeClr val="lt2"/>
                </a:solidFill>
                <a:latin typeface="Merriweather"/>
                <a:ea typeface="Merriweather"/>
                <a:cs typeface="Merriweather"/>
                <a:sym typeface="Merriweather"/>
              </a:defRPr>
            </a:lvl2pPr>
            <a:lvl3pPr marL="914400" marR="0" lvl="2" indent="0" algn="ctr" rtl="0">
              <a:spcBef>
                <a:spcPts val="300"/>
              </a:spcBef>
              <a:buClr>
                <a:srgbClr val="B17733"/>
              </a:buClr>
              <a:buFont typeface="Noto Sans Symbols"/>
              <a:buNone/>
              <a:defRPr sz="2100" b="0" i="0" u="none" strike="noStrike" cap="none">
                <a:solidFill>
                  <a:schemeClr val="lt1"/>
                </a:solidFill>
                <a:latin typeface="Merriweather"/>
                <a:ea typeface="Merriweather"/>
                <a:cs typeface="Merriweather"/>
                <a:sym typeface="Merriweather"/>
              </a:defRPr>
            </a:lvl3pPr>
            <a:lvl4pPr marL="1371600" marR="0" lvl="3" indent="0" algn="ctr" rtl="0">
              <a:spcBef>
                <a:spcPts val="300"/>
              </a:spcBef>
              <a:buClr>
                <a:srgbClr val="D58F3E"/>
              </a:buClr>
              <a:buFont typeface="Noto Sans Symbols"/>
              <a:buNone/>
              <a:defRPr sz="1900" b="0" i="0" u="none" strike="noStrike" cap="none">
                <a:solidFill>
                  <a:schemeClr val="lt1"/>
                </a:solidFill>
                <a:latin typeface="Merriweather"/>
                <a:ea typeface="Merriweather"/>
                <a:cs typeface="Merriweather"/>
                <a:sym typeface="Merriweather"/>
              </a:defRPr>
            </a:lvl4pPr>
            <a:lvl5pPr marL="1828800" marR="0" lvl="4" indent="0" algn="ctr" rtl="0">
              <a:spcBef>
                <a:spcPts val="340"/>
              </a:spcBef>
              <a:buClr>
                <a:srgbClr val="D58F3E"/>
              </a:buClr>
              <a:buFont typeface="Noto Sans Symbols"/>
              <a:buNone/>
              <a:defRPr sz="1600" b="0" i="0" u="none" strike="noStrike" cap="none">
                <a:solidFill>
                  <a:schemeClr val="lt1"/>
                </a:solidFill>
                <a:latin typeface="Merriweather"/>
                <a:ea typeface="Merriweather"/>
                <a:cs typeface="Merriweather"/>
                <a:sym typeface="Merriweather"/>
              </a:defRPr>
            </a:lvl5pPr>
            <a:lvl6pPr marL="2286000" marR="0" lvl="5" indent="0" algn="ctr" rtl="0">
              <a:spcBef>
                <a:spcPts val="340"/>
              </a:spcBef>
              <a:buClr>
                <a:srgbClr val="D58F3E"/>
              </a:buClr>
              <a:buFont typeface="Noto Sans Symbols"/>
              <a:buNone/>
              <a:defRPr sz="1700" b="0" i="0" u="none" strike="noStrike" cap="none">
                <a:solidFill>
                  <a:schemeClr val="lt1"/>
                </a:solidFill>
                <a:latin typeface="Merriweather"/>
                <a:ea typeface="Merriweather"/>
                <a:cs typeface="Merriweather"/>
                <a:sym typeface="Merriweather"/>
              </a:defRPr>
            </a:lvl6pPr>
            <a:lvl7pPr marL="2743200" marR="0" lvl="6" indent="0" algn="ctr" rtl="0">
              <a:spcBef>
                <a:spcPts val="340"/>
              </a:spcBef>
              <a:buClr>
                <a:srgbClr val="D58F3E"/>
              </a:buClr>
              <a:buFont typeface="Noto Sans Symbols"/>
              <a:buNone/>
              <a:defRPr sz="1600" b="0" i="0" u="none" strike="noStrike" cap="none">
                <a:solidFill>
                  <a:schemeClr val="lt1"/>
                </a:solidFill>
                <a:latin typeface="Merriweather"/>
                <a:ea typeface="Merriweather"/>
                <a:cs typeface="Merriweather"/>
                <a:sym typeface="Merriweather"/>
              </a:defRPr>
            </a:lvl7pPr>
            <a:lvl8pPr marL="3200400" marR="0" lvl="7" indent="0" algn="ctr" rtl="0">
              <a:spcBef>
                <a:spcPts val="340"/>
              </a:spcBef>
              <a:buClr>
                <a:srgbClr val="D58F3E"/>
              </a:buClr>
              <a:buFont typeface="Noto Sans Symbols"/>
              <a:buNone/>
              <a:defRPr sz="1500" b="0" i="0" u="none" strike="noStrike" cap="none">
                <a:solidFill>
                  <a:schemeClr val="lt1"/>
                </a:solidFill>
                <a:latin typeface="Merriweather"/>
                <a:ea typeface="Merriweather"/>
                <a:cs typeface="Merriweather"/>
                <a:sym typeface="Merriweather"/>
              </a:defRPr>
            </a:lvl8pPr>
            <a:lvl9pPr marL="3657600" marR="0" lvl="8" indent="0" algn="ctr" rtl="0">
              <a:spcBef>
                <a:spcPts val="340"/>
              </a:spcBef>
              <a:buClr>
                <a:srgbClr val="D58F3E"/>
              </a:buClr>
              <a:buFont typeface="Noto Sans Symbols"/>
              <a:buNone/>
              <a:defRPr sz="1500" b="0" i="0" u="none" strike="noStrike" cap="none">
                <a:solidFill>
                  <a:schemeClr val="lt1"/>
                </a:solidFill>
                <a:latin typeface="Merriweather"/>
                <a:ea typeface="Merriweather"/>
                <a:cs typeface="Merriweather"/>
                <a:sym typeface="Merriweather"/>
              </a:defRPr>
            </a:lvl9pPr>
          </a:lstStyle>
          <a:p>
            <a:endParaRPr/>
          </a:p>
        </p:txBody>
      </p:sp>
      <p:sp>
        <p:nvSpPr>
          <p:cNvPr id="17" name="Shape 17"/>
          <p:cNvSpPr txBox="1">
            <a:spLocks noGrp="1"/>
          </p:cNvSpPr>
          <p:nvPr>
            <p:ph type="ctrTitle"/>
          </p:nvPr>
        </p:nvSpPr>
        <p:spPr>
          <a:xfrm>
            <a:off x="457200" y="1433732"/>
            <a:ext cx="8305799" cy="1981199"/>
          </a:xfrm>
          <a:prstGeom prst="rect">
            <a:avLst/>
          </a:prstGeom>
          <a:noFill/>
          <a:ln>
            <a:noFill/>
          </a:ln>
        </p:spPr>
        <p:txBody>
          <a:bodyPr lIns="91425" tIns="91425" rIns="91425" bIns="91425" anchor="b" anchorCtr="0"/>
          <a:lstStyle>
            <a:lvl1pPr marL="0" marR="0" lvl="0" indent="0" algn="ctr" rtl="0">
              <a:spcBef>
                <a:spcPts val="0"/>
              </a:spcBef>
              <a:buClr>
                <a:srgbClr val="F9F9F9"/>
              </a:buClr>
              <a:buFont typeface="Merriweather"/>
              <a:buNone/>
              <a:defRPr sz="4800" b="0" i="0" u="none" strike="noStrike" cap="none">
                <a:solidFill>
                  <a:srgbClr val="F9F9F9"/>
                </a:solidFill>
                <a:latin typeface="Merriweather"/>
                <a:ea typeface="Merriweather"/>
                <a:cs typeface="Merriweather"/>
                <a:sym typeface="Merriweathe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cxnSp>
        <p:nvCxnSpPr>
          <p:cNvPr id="18" name="Shape 18"/>
          <p:cNvCxnSpPr/>
          <p:nvPr/>
        </p:nvCxnSpPr>
        <p:spPr>
          <a:xfrm>
            <a:off x="1463625" y="3550126"/>
            <a:ext cx="2971799" cy="1587"/>
          </a:xfrm>
          <a:prstGeom prst="straightConnector1">
            <a:avLst/>
          </a:prstGeom>
          <a:noFill/>
          <a:ln w="9525" cap="flat" cmpd="sng">
            <a:solidFill>
              <a:srgbClr val="E8E8E7"/>
            </a:solidFill>
            <a:prstDash val="solid"/>
            <a:round/>
            <a:headEnd type="none" w="med" len="med"/>
            <a:tailEnd type="none" w="med" len="med"/>
          </a:ln>
          <a:effectLst>
            <a:outerShdw blurRad="31750" algn="tl" rotWithShape="0">
              <a:srgbClr val="000000">
                <a:alpha val="54901"/>
              </a:srgbClr>
            </a:outerShdw>
          </a:effectLst>
        </p:spPr>
      </p:cxnSp>
      <p:cxnSp>
        <p:nvCxnSpPr>
          <p:cNvPr id="19" name="Shape 19"/>
          <p:cNvCxnSpPr/>
          <p:nvPr/>
        </p:nvCxnSpPr>
        <p:spPr>
          <a:xfrm>
            <a:off x="4708573" y="3550126"/>
            <a:ext cx="2971799" cy="1587"/>
          </a:xfrm>
          <a:prstGeom prst="straightConnector1">
            <a:avLst/>
          </a:prstGeom>
          <a:noFill/>
          <a:ln w="9525" cap="flat" cmpd="sng">
            <a:solidFill>
              <a:srgbClr val="E8E8E7"/>
            </a:solidFill>
            <a:prstDash val="solid"/>
            <a:round/>
            <a:headEnd type="none" w="med" len="med"/>
            <a:tailEnd type="none" w="med" len="med"/>
          </a:ln>
          <a:effectLst>
            <a:outerShdw blurRad="31750" algn="tl" rotWithShape="0">
              <a:srgbClr val="000000">
                <a:alpha val="54901"/>
              </a:srgbClr>
            </a:outerShdw>
          </a:effectLst>
        </p:spPr>
      </p:cxnSp>
      <p:sp>
        <p:nvSpPr>
          <p:cNvPr id="20" name="Shape 20"/>
          <p:cNvSpPr/>
          <p:nvPr/>
        </p:nvSpPr>
        <p:spPr>
          <a:xfrm>
            <a:off x="4540348" y="3526301"/>
            <a:ext cx="45719" cy="45719"/>
          </a:xfrm>
          <a:prstGeom prst="ellipse">
            <a:avLst/>
          </a:prstGeom>
          <a:solidFill>
            <a:schemeClr val="accent2"/>
          </a:solidFill>
          <a:ln w="38100" cap="flat" cmpd="sng">
            <a:solidFill>
              <a:schemeClr val="accent2"/>
            </a:solidFill>
            <a:prstDash val="solid"/>
            <a:round/>
            <a:headEnd type="none" w="med" len="med"/>
            <a:tailEnd type="none" w="med" len="med"/>
          </a:ln>
          <a:effectLst>
            <a:outerShdw blurRad="31750" algn="tl" rotWithShape="0">
              <a:srgbClr val="000000">
                <a:alpha val="54901"/>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Merriweather"/>
              <a:ea typeface="Merriweather"/>
              <a:cs typeface="Merriweather"/>
              <a:sym typeface="Merriweather"/>
            </a:endParaRPr>
          </a:p>
        </p:txBody>
      </p:sp>
      <p:sp>
        <p:nvSpPr>
          <p:cNvPr id="21" name="Shape 2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22" name="Shape 22"/>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23" name="Shape 23"/>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marL="0" marR="0" lvl="0" indent="0" algn="l" rtl="0">
              <a:spcBef>
                <a:spcPts val="0"/>
              </a:spcBef>
              <a:buClr>
                <a:srgbClr val="F9F9F9"/>
              </a:buClr>
              <a:buFont typeface="Merriweather"/>
              <a:buNone/>
              <a:defRPr sz="4200" b="0" i="0" u="none" strike="noStrike" cap="none">
                <a:solidFill>
                  <a:srgbClr val="F9F9F9"/>
                </a:solidFill>
                <a:latin typeface="Merriweather"/>
                <a:ea typeface="Merriweather"/>
                <a:cs typeface="Merriweather"/>
                <a:sym typeface="Merriweathe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2232818" y="-327818"/>
            <a:ext cx="4678362" cy="8229600"/>
          </a:xfrm>
          <a:prstGeom prst="rect">
            <a:avLst/>
          </a:prstGeom>
          <a:noFill/>
          <a:ln>
            <a:noFill/>
          </a:ln>
        </p:spPr>
        <p:txBody>
          <a:bodyPr lIns="91425" tIns="91425" rIns="91425" bIns="91425" anchor="t" anchorCtr="0"/>
          <a:lstStyle>
            <a:lvl1pPr marL="274320" marR="0" lvl="0" indent="-133985" algn="l" rtl="0">
              <a:spcBef>
                <a:spcPts val="600"/>
              </a:spcBef>
              <a:buClr>
                <a:schemeClr val="accent2"/>
              </a:buClr>
              <a:buSzPct val="85000"/>
              <a:buFont typeface="Noto Sans Symbols"/>
              <a:buChar char="●"/>
              <a:defRPr sz="2600" b="0" i="0" u="none" strike="noStrike" cap="none">
                <a:solidFill>
                  <a:schemeClr val="lt1"/>
                </a:solidFill>
                <a:latin typeface="Merriweather"/>
                <a:ea typeface="Merriweather"/>
                <a:cs typeface="Merriweather"/>
                <a:sym typeface="Merriweather"/>
              </a:defRPr>
            </a:lvl1pPr>
            <a:lvl2pPr marL="640080" marR="0" lvl="1" indent="-154940" algn="l" rtl="0">
              <a:spcBef>
                <a:spcPts val="300"/>
              </a:spcBef>
              <a:buClr>
                <a:srgbClr val="D58F3E"/>
              </a:buClr>
              <a:buSzPct val="85000"/>
              <a:buFont typeface="Noto Sans Symbols"/>
              <a:buChar char="●"/>
              <a:defRPr sz="2400" b="0" i="0" u="none" strike="noStrike" cap="none">
                <a:solidFill>
                  <a:schemeClr val="lt2"/>
                </a:solidFill>
                <a:latin typeface="Merriweather"/>
                <a:ea typeface="Merriweather"/>
                <a:cs typeface="Merriweather"/>
                <a:sym typeface="Merriweather"/>
              </a:defRPr>
            </a:lvl2pPr>
            <a:lvl3pPr marL="1005839" marR="0" lvl="2" indent="-117792" algn="l" rtl="0">
              <a:spcBef>
                <a:spcPts val="300"/>
              </a:spcBef>
              <a:buClr>
                <a:srgbClr val="B17733"/>
              </a:buClr>
              <a:buSzPct val="85000"/>
              <a:buFont typeface="Noto Sans Symbols"/>
              <a:buChar char="●"/>
              <a:defRPr sz="2100" b="0" i="0" u="none" strike="noStrike" cap="none">
                <a:solidFill>
                  <a:schemeClr val="lt1"/>
                </a:solidFill>
                <a:latin typeface="Merriweather"/>
                <a:ea typeface="Merriweather"/>
                <a:cs typeface="Merriweather"/>
                <a:sym typeface="Merriweather"/>
              </a:defRPr>
            </a:lvl3pPr>
            <a:lvl4pPr marL="1280160" marR="0" lvl="3" indent="-136207" algn="l" rtl="0">
              <a:spcBef>
                <a:spcPts val="300"/>
              </a:spcBef>
              <a:buClr>
                <a:srgbClr val="D58F3E"/>
              </a:buClr>
              <a:buSzPct val="85000"/>
              <a:buFont typeface="Noto Sans Symbols"/>
              <a:buChar char="●"/>
              <a:defRPr sz="1900" b="0" i="0" u="none" strike="noStrike" cap="none">
                <a:solidFill>
                  <a:schemeClr val="lt1"/>
                </a:solidFill>
                <a:latin typeface="Merriweather"/>
                <a:ea typeface="Merriweather"/>
                <a:cs typeface="Merriweather"/>
                <a:sym typeface="Merriweather"/>
              </a:defRPr>
            </a:lvl4pPr>
            <a:lvl5pPr marL="1554480" marR="0" lvl="4" indent="-1473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81" name="Shape 8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82" name="Shape 8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83" name="Shape 83"/>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endParaRPr lang="en-US" sz="1600">
              <a:solidFill>
                <a:schemeClr val="lt2"/>
              </a:solidFill>
              <a:latin typeface="Merriweather"/>
              <a:ea typeface="Merriweather"/>
              <a:cs typeface="Merriweather"/>
              <a:sym typeface="Merriweathe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b" anchorCtr="0"/>
          <a:lstStyle>
            <a:lvl1pPr marL="0" marR="0" lvl="0" indent="0" algn="l" rtl="0">
              <a:spcBef>
                <a:spcPts val="0"/>
              </a:spcBef>
              <a:buClr>
                <a:srgbClr val="F9F9F9"/>
              </a:buClr>
              <a:buFont typeface="Merriweather"/>
              <a:buNone/>
              <a:defRPr sz="4200" b="0" i="0" u="none" strike="noStrike" cap="none">
                <a:solidFill>
                  <a:srgbClr val="F9F9F9"/>
                </a:solidFill>
                <a:latin typeface="Merriweather"/>
                <a:ea typeface="Merriweather"/>
                <a:cs typeface="Merriweather"/>
                <a:sym typeface="Merriweathe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marR="0" lvl="0" indent="-133985" algn="l" rtl="0">
              <a:spcBef>
                <a:spcPts val="600"/>
              </a:spcBef>
              <a:buClr>
                <a:schemeClr val="accent2"/>
              </a:buClr>
              <a:buSzPct val="85000"/>
              <a:buFont typeface="Noto Sans Symbols"/>
              <a:buChar char="●"/>
              <a:defRPr sz="2600" b="0" i="0" u="none" strike="noStrike" cap="none">
                <a:solidFill>
                  <a:schemeClr val="lt1"/>
                </a:solidFill>
                <a:latin typeface="Merriweather"/>
                <a:ea typeface="Merriweather"/>
                <a:cs typeface="Merriweather"/>
                <a:sym typeface="Merriweather"/>
              </a:defRPr>
            </a:lvl1pPr>
            <a:lvl2pPr marL="640080" marR="0" lvl="1" indent="-154940" algn="l" rtl="0">
              <a:spcBef>
                <a:spcPts val="300"/>
              </a:spcBef>
              <a:buClr>
                <a:srgbClr val="D58F3E"/>
              </a:buClr>
              <a:buSzPct val="85000"/>
              <a:buFont typeface="Noto Sans Symbols"/>
              <a:buChar char="●"/>
              <a:defRPr sz="2400" b="0" i="0" u="none" strike="noStrike" cap="none">
                <a:solidFill>
                  <a:schemeClr val="lt2"/>
                </a:solidFill>
                <a:latin typeface="Merriweather"/>
                <a:ea typeface="Merriweather"/>
                <a:cs typeface="Merriweather"/>
                <a:sym typeface="Merriweather"/>
              </a:defRPr>
            </a:lvl2pPr>
            <a:lvl3pPr marL="1005839" marR="0" lvl="2" indent="-117792" algn="l" rtl="0">
              <a:spcBef>
                <a:spcPts val="300"/>
              </a:spcBef>
              <a:buClr>
                <a:srgbClr val="B17733"/>
              </a:buClr>
              <a:buSzPct val="85000"/>
              <a:buFont typeface="Noto Sans Symbols"/>
              <a:buChar char="●"/>
              <a:defRPr sz="2100" b="0" i="0" u="none" strike="noStrike" cap="none">
                <a:solidFill>
                  <a:schemeClr val="lt1"/>
                </a:solidFill>
                <a:latin typeface="Merriweather"/>
                <a:ea typeface="Merriweather"/>
                <a:cs typeface="Merriweather"/>
                <a:sym typeface="Merriweather"/>
              </a:defRPr>
            </a:lvl3pPr>
            <a:lvl4pPr marL="1280160" marR="0" lvl="3" indent="-136207" algn="l" rtl="0">
              <a:spcBef>
                <a:spcPts val="300"/>
              </a:spcBef>
              <a:buClr>
                <a:srgbClr val="D58F3E"/>
              </a:buClr>
              <a:buSzPct val="85000"/>
              <a:buFont typeface="Noto Sans Symbols"/>
              <a:buChar char="●"/>
              <a:defRPr sz="1900" b="0" i="0" u="none" strike="noStrike" cap="none">
                <a:solidFill>
                  <a:schemeClr val="lt1"/>
                </a:solidFill>
                <a:latin typeface="Merriweather"/>
                <a:ea typeface="Merriweather"/>
                <a:cs typeface="Merriweather"/>
                <a:sym typeface="Merriweather"/>
              </a:defRPr>
            </a:lvl4pPr>
            <a:lvl5pPr marL="1554480" marR="0" lvl="4" indent="-1473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87" name="Shape 87"/>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88" name="Shape 88"/>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89" name="Shape 89"/>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endParaRPr lang="en-US" sz="1600">
              <a:solidFill>
                <a:schemeClr val="lt2"/>
              </a:solidFill>
              <a:latin typeface="Merriweather"/>
              <a:ea typeface="Merriweather"/>
              <a:cs typeface="Merriweather"/>
              <a:sym typeface="Merriweathe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1524000"/>
            <a:ext cx="8229600" cy="4572000"/>
          </a:xfrm>
          <a:prstGeom prst="rect">
            <a:avLst/>
          </a:prstGeom>
          <a:noFill/>
          <a:ln>
            <a:noFill/>
          </a:ln>
        </p:spPr>
        <p:txBody>
          <a:bodyPr lIns="91425" tIns="91425" rIns="91425" bIns="91425" anchor="t" anchorCtr="0"/>
          <a:lstStyle>
            <a:lvl1pPr marL="274320" marR="0" lvl="0" indent="-133985" algn="l" rtl="0">
              <a:spcBef>
                <a:spcPts val="600"/>
              </a:spcBef>
              <a:buClr>
                <a:schemeClr val="accent2"/>
              </a:buClr>
              <a:buSzPct val="85000"/>
              <a:buFont typeface="Noto Sans Symbols"/>
              <a:buChar char="●"/>
              <a:defRPr sz="2600" b="0" i="0" u="none" strike="noStrike" cap="none">
                <a:solidFill>
                  <a:schemeClr val="lt1"/>
                </a:solidFill>
                <a:latin typeface="Merriweather"/>
                <a:ea typeface="Merriweather"/>
                <a:cs typeface="Merriweather"/>
                <a:sym typeface="Merriweather"/>
              </a:defRPr>
            </a:lvl1pPr>
            <a:lvl2pPr marL="640080" marR="0" lvl="1" indent="-154940" algn="l" rtl="0">
              <a:spcBef>
                <a:spcPts val="300"/>
              </a:spcBef>
              <a:buClr>
                <a:srgbClr val="D58F3E"/>
              </a:buClr>
              <a:buSzPct val="85000"/>
              <a:buFont typeface="Noto Sans Symbols"/>
              <a:buChar char="●"/>
              <a:defRPr sz="2400" b="0" i="0" u="none" strike="noStrike" cap="none">
                <a:solidFill>
                  <a:schemeClr val="lt2"/>
                </a:solidFill>
                <a:latin typeface="Merriweather"/>
                <a:ea typeface="Merriweather"/>
                <a:cs typeface="Merriweather"/>
                <a:sym typeface="Merriweather"/>
              </a:defRPr>
            </a:lvl2pPr>
            <a:lvl3pPr marL="1005839" marR="0" lvl="2" indent="-117792" algn="l" rtl="0">
              <a:spcBef>
                <a:spcPts val="300"/>
              </a:spcBef>
              <a:buClr>
                <a:srgbClr val="B17733"/>
              </a:buClr>
              <a:buSzPct val="85000"/>
              <a:buFont typeface="Noto Sans Symbols"/>
              <a:buChar char="●"/>
              <a:defRPr sz="2100" b="0" i="0" u="none" strike="noStrike" cap="none">
                <a:solidFill>
                  <a:schemeClr val="lt1"/>
                </a:solidFill>
                <a:latin typeface="Merriweather"/>
                <a:ea typeface="Merriweather"/>
                <a:cs typeface="Merriweather"/>
                <a:sym typeface="Merriweather"/>
              </a:defRPr>
            </a:lvl3pPr>
            <a:lvl4pPr marL="1280160" marR="0" lvl="3" indent="-136207" algn="l" rtl="0">
              <a:spcBef>
                <a:spcPts val="300"/>
              </a:spcBef>
              <a:buClr>
                <a:srgbClr val="D58F3E"/>
              </a:buClr>
              <a:buSzPct val="85000"/>
              <a:buFont typeface="Noto Sans Symbols"/>
              <a:buChar char="●"/>
              <a:defRPr sz="1900" b="0" i="0" u="none" strike="noStrike" cap="none">
                <a:solidFill>
                  <a:schemeClr val="lt1"/>
                </a:solidFill>
                <a:latin typeface="Merriweather"/>
                <a:ea typeface="Merriweather"/>
                <a:cs typeface="Merriweather"/>
                <a:sym typeface="Merriweather"/>
              </a:defRPr>
            </a:lvl4pPr>
            <a:lvl5pPr marL="1554480" marR="0" lvl="4" indent="-1473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26" name="Shape 2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27" name="Shape 27"/>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28" name="Shape 28"/>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29" name="Shape 29"/>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marL="0" marR="0" lvl="0" indent="0" algn="l" rtl="0">
              <a:spcBef>
                <a:spcPts val="0"/>
              </a:spcBef>
              <a:buClr>
                <a:srgbClr val="F9F9F9"/>
              </a:buClr>
              <a:buFont typeface="Merriweather"/>
              <a:buNone/>
              <a:defRPr sz="4200" b="0" i="0" u="none" strike="noStrike" cap="none">
                <a:solidFill>
                  <a:srgbClr val="F9F9F9"/>
                </a:solidFill>
                <a:latin typeface="Merriweather"/>
                <a:ea typeface="Merriweather"/>
                <a:cs typeface="Merriweather"/>
                <a:sym typeface="Merriweathe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32" name="Shape 3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33" name="Shape 33"/>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endParaRPr lang="en-US" sz="1600">
              <a:solidFill>
                <a:schemeClr val="lt2"/>
              </a:solidFill>
              <a:latin typeface="Merriweather"/>
              <a:ea typeface="Merriweather"/>
              <a:cs typeface="Merriweather"/>
              <a:sym typeface="Merriweather"/>
            </a:endParaRPr>
          </a:p>
        </p:txBody>
      </p:sp>
      <p:sp>
        <p:nvSpPr>
          <p:cNvPr id="34" name="Shape 34"/>
          <p:cNvSpPr txBox="1">
            <a:spLocks noGrp="1"/>
          </p:cNvSpPr>
          <p:nvPr>
            <p:ph type="title"/>
          </p:nvPr>
        </p:nvSpPr>
        <p:spPr>
          <a:xfrm>
            <a:off x="685800" y="3505200"/>
            <a:ext cx="7924799" cy="1371599"/>
          </a:xfrm>
          <a:prstGeom prst="rect">
            <a:avLst/>
          </a:prstGeom>
          <a:noFill/>
          <a:ln>
            <a:noFill/>
          </a:ln>
        </p:spPr>
        <p:txBody>
          <a:bodyPr lIns="91425" tIns="91425" rIns="91425" bIns="91425" anchor="b" anchorCtr="0"/>
          <a:lstStyle>
            <a:lvl1pPr marL="0" marR="0" lvl="0" indent="0" algn="l" rtl="0">
              <a:spcBef>
                <a:spcPts val="0"/>
              </a:spcBef>
              <a:buClr>
                <a:srgbClr val="F9F9F9"/>
              </a:buClr>
              <a:buFont typeface="Merriweather"/>
              <a:buNone/>
              <a:defRPr sz="4800" b="0" i="0" u="none" strike="noStrike" cap="none">
                <a:solidFill>
                  <a:srgbClr val="F9F9F9"/>
                </a:solidFill>
                <a:latin typeface="Merriweather"/>
                <a:ea typeface="Merriweather"/>
                <a:cs typeface="Merriweather"/>
                <a:sym typeface="Merriweathe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85800" y="4958864"/>
            <a:ext cx="7924799" cy="984736"/>
          </a:xfrm>
          <a:prstGeom prst="rect">
            <a:avLst/>
          </a:prstGeom>
          <a:noFill/>
          <a:ln>
            <a:noFill/>
          </a:ln>
        </p:spPr>
        <p:txBody>
          <a:bodyPr lIns="91425" tIns="91425" rIns="91425" bIns="91425" anchor="t" anchorCtr="0"/>
          <a:lstStyle>
            <a:lvl1pPr marL="0" marR="0" lvl="0" indent="0" algn="l" rtl="0">
              <a:spcBef>
                <a:spcPts val="600"/>
              </a:spcBef>
              <a:buClr>
                <a:schemeClr val="accent2"/>
              </a:buClr>
              <a:buFont typeface="Noto Sans Symbols"/>
              <a:buNone/>
              <a:defRPr sz="2000" b="0" i="0" u="none" strike="noStrike" cap="none">
                <a:solidFill>
                  <a:schemeClr val="lt2"/>
                </a:solidFill>
                <a:latin typeface="Merriweather"/>
                <a:ea typeface="Merriweather"/>
                <a:cs typeface="Merriweather"/>
                <a:sym typeface="Merriweather"/>
              </a:defRPr>
            </a:lvl1pPr>
            <a:lvl2pPr marL="640080" marR="0" lvl="1" indent="-284480" algn="l" rtl="0">
              <a:spcBef>
                <a:spcPts val="300"/>
              </a:spcBef>
              <a:buClr>
                <a:srgbClr val="D58F3E"/>
              </a:buClr>
              <a:buFont typeface="Noto Sans Symbols"/>
              <a:buNone/>
              <a:defRPr sz="1800" b="0" i="0" u="none" strike="noStrike" cap="none">
                <a:solidFill>
                  <a:schemeClr val="lt1"/>
                </a:solidFill>
                <a:latin typeface="Merriweather"/>
                <a:ea typeface="Merriweather"/>
                <a:cs typeface="Merriweather"/>
                <a:sym typeface="Merriweather"/>
              </a:defRPr>
            </a:lvl2pPr>
            <a:lvl3pPr marL="1005839" marR="0" lvl="2" indent="-231139" algn="l" rtl="0">
              <a:spcBef>
                <a:spcPts val="300"/>
              </a:spcBef>
              <a:buClr>
                <a:srgbClr val="B17733"/>
              </a:buClr>
              <a:buFont typeface="Noto Sans Symbols"/>
              <a:buNone/>
              <a:defRPr sz="1600" b="0" i="0" u="none" strike="noStrike" cap="none">
                <a:solidFill>
                  <a:schemeClr val="lt1"/>
                </a:solidFill>
                <a:latin typeface="Merriweather"/>
                <a:ea typeface="Merriweather"/>
                <a:cs typeface="Merriweather"/>
                <a:sym typeface="Merriweather"/>
              </a:defRPr>
            </a:lvl3pPr>
            <a:lvl4pPr marL="1280160" marR="0" lvl="3" indent="-238760" algn="l" rtl="0">
              <a:spcBef>
                <a:spcPts val="300"/>
              </a:spcBef>
              <a:buClr>
                <a:srgbClr val="D58F3E"/>
              </a:buClr>
              <a:buFont typeface="Noto Sans Symbols"/>
              <a:buNone/>
              <a:defRPr sz="1400" b="0" i="0" u="none" strike="noStrike" cap="none">
                <a:solidFill>
                  <a:schemeClr val="lt1"/>
                </a:solidFill>
                <a:latin typeface="Merriweather"/>
                <a:ea typeface="Merriweather"/>
                <a:cs typeface="Merriweather"/>
                <a:sym typeface="Merriweather"/>
              </a:defRPr>
            </a:lvl4pPr>
            <a:lvl5pPr marL="1554480" marR="0" lvl="4" indent="-233680" algn="l" rtl="0">
              <a:spcBef>
                <a:spcPts val="340"/>
              </a:spcBef>
              <a:buClr>
                <a:srgbClr val="D58F3E"/>
              </a:buClr>
              <a:buFont typeface="Noto Sans Symbols"/>
              <a:buNone/>
              <a:defRPr sz="14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cxnSp>
        <p:nvCxnSpPr>
          <p:cNvPr id="36" name="Shape 36"/>
          <p:cNvCxnSpPr/>
          <p:nvPr/>
        </p:nvCxnSpPr>
        <p:spPr>
          <a:xfrm>
            <a:off x="685800" y="4916992"/>
            <a:ext cx="7924799" cy="4301"/>
          </a:xfrm>
          <a:prstGeom prst="straightConnector1">
            <a:avLst/>
          </a:prstGeom>
          <a:noFill/>
          <a:ln w="9525" cap="flat" cmpd="sng">
            <a:solidFill>
              <a:srgbClr val="E9E9E8"/>
            </a:solidFill>
            <a:prstDash val="solid"/>
            <a:round/>
            <a:headEnd type="none" w="med" len="med"/>
            <a:tailEnd type="none" w="med" len="med"/>
          </a:ln>
          <a:effectLst>
            <a:outerShdw blurRad="31750" algn="tl" rotWithShape="0">
              <a:srgbClr val="000000">
                <a:alpha val="54901"/>
              </a:srgbClr>
            </a:outerShdw>
          </a:effec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39" name="Shape 39"/>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40" name="Shape 40"/>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endParaRPr lang="en-US" sz="1600">
              <a:solidFill>
                <a:schemeClr val="lt2"/>
              </a:solidFill>
              <a:latin typeface="Merriweather"/>
              <a:ea typeface="Merriweather"/>
              <a:cs typeface="Merriweather"/>
              <a:sym typeface="Merriweather"/>
            </a:endParaRPr>
          </a:p>
        </p:txBody>
      </p:sp>
      <p:sp>
        <p:nvSpPr>
          <p:cNvPr id="41" name="Shape 41"/>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marL="0" marR="0" lvl="0" indent="0" algn="l" rtl="0">
              <a:spcBef>
                <a:spcPts val="0"/>
              </a:spcBef>
              <a:buClr>
                <a:srgbClr val="F9F9F9"/>
              </a:buClr>
              <a:buFont typeface="Merriweather"/>
              <a:buNone/>
              <a:defRPr sz="4200" b="0" i="0" u="none" strike="noStrike" cap="none">
                <a:solidFill>
                  <a:srgbClr val="F9F9F9"/>
                </a:solidFill>
                <a:latin typeface="Merriweather"/>
                <a:ea typeface="Merriweather"/>
                <a:cs typeface="Merriweather"/>
                <a:sym typeface="Merriweathe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24000"/>
            <a:ext cx="4059936" cy="4572000"/>
          </a:xfrm>
          <a:prstGeom prst="rect">
            <a:avLst/>
          </a:prstGeom>
          <a:noFill/>
          <a:ln>
            <a:noFill/>
          </a:ln>
        </p:spPr>
        <p:txBody>
          <a:bodyPr lIns="91425" tIns="91425" rIns="91425" bIns="91425" anchor="t" anchorCtr="0"/>
          <a:lstStyle>
            <a:lvl1pPr marL="274320" marR="0" lvl="0" indent="-133985" algn="l" rtl="0">
              <a:spcBef>
                <a:spcPts val="600"/>
              </a:spcBef>
              <a:buClr>
                <a:schemeClr val="accent2"/>
              </a:buClr>
              <a:buSzPct val="85000"/>
              <a:buFont typeface="Noto Sans Symbols"/>
              <a:buChar char="●"/>
              <a:defRPr sz="2600" b="0" i="0" u="none" strike="noStrike" cap="none">
                <a:solidFill>
                  <a:schemeClr val="lt1"/>
                </a:solidFill>
                <a:latin typeface="Merriweather"/>
                <a:ea typeface="Merriweather"/>
                <a:cs typeface="Merriweather"/>
                <a:sym typeface="Merriweather"/>
              </a:defRPr>
            </a:lvl1pPr>
            <a:lvl2pPr marL="640080" marR="0" lvl="1" indent="-154940" algn="l" rtl="0">
              <a:spcBef>
                <a:spcPts val="300"/>
              </a:spcBef>
              <a:buClr>
                <a:srgbClr val="D58F3E"/>
              </a:buClr>
              <a:buSzPct val="85000"/>
              <a:buFont typeface="Noto Sans Symbols"/>
              <a:buChar char="●"/>
              <a:defRPr sz="2400" b="0" i="0" u="none" strike="noStrike" cap="none">
                <a:solidFill>
                  <a:schemeClr val="lt2"/>
                </a:solidFill>
                <a:latin typeface="Merriweather"/>
                <a:ea typeface="Merriweather"/>
                <a:cs typeface="Merriweather"/>
                <a:sym typeface="Merriweather"/>
              </a:defRPr>
            </a:lvl2pPr>
            <a:lvl3pPr marL="1005839" marR="0" lvl="2" indent="-117792" algn="l" rtl="0">
              <a:spcBef>
                <a:spcPts val="300"/>
              </a:spcBef>
              <a:buClr>
                <a:srgbClr val="B17733"/>
              </a:buClr>
              <a:buSzPct val="85000"/>
              <a:buFont typeface="Noto Sans Symbols"/>
              <a:buChar char="●"/>
              <a:defRPr sz="2100" b="0" i="0" u="none" strike="noStrike" cap="none">
                <a:solidFill>
                  <a:schemeClr val="lt1"/>
                </a:solidFill>
                <a:latin typeface="Merriweather"/>
                <a:ea typeface="Merriweather"/>
                <a:cs typeface="Merriweather"/>
                <a:sym typeface="Merriweather"/>
              </a:defRPr>
            </a:lvl3pPr>
            <a:lvl4pPr marL="1280160" marR="0" lvl="3" indent="-136207" algn="l" rtl="0">
              <a:spcBef>
                <a:spcPts val="300"/>
              </a:spcBef>
              <a:buClr>
                <a:srgbClr val="D58F3E"/>
              </a:buClr>
              <a:buSzPct val="85000"/>
              <a:buFont typeface="Noto Sans Symbols"/>
              <a:buChar char="●"/>
              <a:defRPr sz="1900" b="0" i="0" u="none" strike="noStrike" cap="none">
                <a:solidFill>
                  <a:schemeClr val="lt1"/>
                </a:solidFill>
                <a:latin typeface="Merriweather"/>
                <a:ea typeface="Merriweather"/>
                <a:cs typeface="Merriweather"/>
                <a:sym typeface="Merriweather"/>
              </a:defRPr>
            </a:lvl4pPr>
            <a:lvl5pPr marL="1554480" marR="0" lvl="4" indent="-1473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43" name="Shape 43"/>
          <p:cNvSpPr txBox="1">
            <a:spLocks noGrp="1"/>
          </p:cNvSpPr>
          <p:nvPr>
            <p:ph type="body" idx="2"/>
          </p:nvPr>
        </p:nvSpPr>
        <p:spPr>
          <a:xfrm>
            <a:off x="4648200" y="1524000"/>
            <a:ext cx="4059936" cy="4572000"/>
          </a:xfrm>
          <a:prstGeom prst="rect">
            <a:avLst/>
          </a:prstGeom>
          <a:noFill/>
          <a:ln>
            <a:noFill/>
          </a:ln>
        </p:spPr>
        <p:txBody>
          <a:bodyPr lIns="91425" tIns="91425" rIns="91425" bIns="91425" anchor="t" anchorCtr="0"/>
          <a:lstStyle>
            <a:lvl1pPr marL="274320" marR="0" lvl="0" indent="-133985" algn="l" rtl="0">
              <a:spcBef>
                <a:spcPts val="600"/>
              </a:spcBef>
              <a:buClr>
                <a:schemeClr val="accent2"/>
              </a:buClr>
              <a:buSzPct val="85000"/>
              <a:buFont typeface="Noto Sans Symbols"/>
              <a:buChar char="●"/>
              <a:defRPr sz="2600" b="0" i="0" u="none" strike="noStrike" cap="none">
                <a:solidFill>
                  <a:schemeClr val="lt1"/>
                </a:solidFill>
                <a:latin typeface="Merriweather"/>
                <a:ea typeface="Merriweather"/>
                <a:cs typeface="Merriweather"/>
                <a:sym typeface="Merriweather"/>
              </a:defRPr>
            </a:lvl1pPr>
            <a:lvl2pPr marL="640080" marR="0" lvl="1" indent="-154940" algn="l" rtl="0">
              <a:spcBef>
                <a:spcPts val="300"/>
              </a:spcBef>
              <a:buClr>
                <a:srgbClr val="D58F3E"/>
              </a:buClr>
              <a:buSzPct val="85000"/>
              <a:buFont typeface="Noto Sans Symbols"/>
              <a:buChar char="●"/>
              <a:defRPr sz="2400" b="0" i="0" u="none" strike="noStrike" cap="none">
                <a:solidFill>
                  <a:schemeClr val="lt2"/>
                </a:solidFill>
                <a:latin typeface="Merriweather"/>
                <a:ea typeface="Merriweather"/>
                <a:cs typeface="Merriweather"/>
                <a:sym typeface="Merriweather"/>
              </a:defRPr>
            </a:lvl2pPr>
            <a:lvl3pPr marL="1005839" marR="0" lvl="2" indent="-117792" algn="l" rtl="0">
              <a:spcBef>
                <a:spcPts val="300"/>
              </a:spcBef>
              <a:buClr>
                <a:srgbClr val="B17733"/>
              </a:buClr>
              <a:buSzPct val="85000"/>
              <a:buFont typeface="Noto Sans Symbols"/>
              <a:buChar char="●"/>
              <a:defRPr sz="2100" b="0" i="0" u="none" strike="noStrike" cap="none">
                <a:solidFill>
                  <a:schemeClr val="lt1"/>
                </a:solidFill>
                <a:latin typeface="Merriweather"/>
                <a:ea typeface="Merriweather"/>
                <a:cs typeface="Merriweather"/>
                <a:sym typeface="Merriweather"/>
              </a:defRPr>
            </a:lvl3pPr>
            <a:lvl4pPr marL="1280160" marR="0" lvl="3" indent="-136207" algn="l" rtl="0">
              <a:spcBef>
                <a:spcPts val="300"/>
              </a:spcBef>
              <a:buClr>
                <a:srgbClr val="D58F3E"/>
              </a:buClr>
              <a:buSzPct val="85000"/>
              <a:buFont typeface="Noto Sans Symbols"/>
              <a:buChar char="●"/>
              <a:defRPr sz="1900" b="0" i="0" u="none" strike="noStrike" cap="none">
                <a:solidFill>
                  <a:schemeClr val="lt1"/>
                </a:solidFill>
                <a:latin typeface="Merriweather"/>
                <a:ea typeface="Merriweather"/>
                <a:cs typeface="Merriweather"/>
                <a:sym typeface="Merriweather"/>
              </a:defRPr>
            </a:lvl4pPr>
            <a:lvl5pPr marL="1554480" marR="0" lvl="4" indent="-1473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endParaRPr lang="en-US" sz="1600">
              <a:solidFill>
                <a:schemeClr val="lt2"/>
              </a:solidFill>
              <a:latin typeface="Merriweather"/>
              <a:ea typeface="Merriweather"/>
              <a:cs typeface="Merriweather"/>
              <a:sym typeface="Merriweather"/>
            </a:endParaRPr>
          </a:p>
        </p:txBody>
      </p:sp>
      <p:sp>
        <p:nvSpPr>
          <p:cNvPr id="46" name="Shape 46"/>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47" name="Shape 47"/>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48" name="Shape 48"/>
          <p:cNvSpPr txBox="1">
            <a:spLocks noGrp="1"/>
          </p:cNvSpPr>
          <p:nvPr>
            <p:ph type="body" idx="1"/>
          </p:nvPr>
        </p:nvSpPr>
        <p:spPr>
          <a:xfrm>
            <a:off x="457200" y="1399592"/>
            <a:ext cx="4040187" cy="762000"/>
          </a:xfrm>
          <a:prstGeom prst="rect">
            <a:avLst/>
          </a:prstGeom>
          <a:noFill/>
          <a:ln>
            <a:noFill/>
          </a:ln>
        </p:spPr>
        <p:txBody>
          <a:bodyPr lIns="91425" tIns="91425" rIns="91425" bIns="91425" anchor="b" anchorCtr="0"/>
          <a:lstStyle>
            <a:lvl1pPr marL="0" marR="0" lvl="0" indent="0" algn="l" rtl="0">
              <a:spcBef>
                <a:spcPts val="0"/>
              </a:spcBef>
              <a:buClr>
                <a:schemeClr val="accent2"/>
              </a:buClr>
              <a:buFont typeface="Noto Sans Symbols"/>
              <a:buNone/>
              <a:defRPr sz="2600" b="1" i="0" u="none" strike="noStrike" cap="none">
                <a:solidFill>
                  <a:schemeClr val="lt2"/>
                </a:solidFill>
                <a:latin typeface="Merriweather"/>
                <a:ea typeface="Merriweather"/>
                <a:cs typeface="Merriweather"/>
                <a:sym typeface="Merriweather"/>
              </a:defRPr>
            </a:lvl1pPr>
            <a:lvl2pPr marL="640080" marR="0" lvl="1" indent="-284480" algn="l" rtl="0">
              <a:spcBef>
                <a:spcPts val="300"/>
              </a:spcBef>
              <a:buClr>
                <a:srgbClr val="D58F3E"/>
              </a:buClr>
              <a:buFont typeface="Noto Sans Symbols"/>
              <a:buNone/>
              <a:defRPr sz="2000" b="1" i="0" u="none" strike="noStrike" cap="none">
                <a:solidFill>
                  <a:schemeClr val="lt2"/>
                </a:solidFill>
                <a:latin typeface="Merriweather"/>
                <a:ea typeface="Merriweather"/>
                <a:cs typeface="Merriweather"/>
                <a:sym typeface="Merriweather"/>
              </a:defRPr>
            </a:lvl2pPr>
            <a:lvl3pPr marL="1005839" marR="0" lvl="2" indent="-231139" algn="l" rtl="0">
              <a:spcBef>
                <a:spcPts val="300"/>
              </a:spcBef>
              <a:buClr>
                <a:srgbClr val="B17733"/>
              </a:buClr>
              <a:buFont typeface="Noto Sans Symbols"/>
              <a:buNone/>
              <a:defRPr sz="1800" b="1" i="0" u="none" strike="noStrike" cap="none">
                <a:solidFill>
                  <a:schemeClr val="lt1"/>
                </a:solidFill>
                <a:latin typeface="Merriweather"/>
                <a:ea typeface="Merriweather"/>
                <a:cs typeface="Merriweather"/>
                <a:sym typeface="Merriweather"/>
              </a:defRPr>
            </a:lvl3pPr>
            <a:lvl4pPr marL="1280160" marR="0" lvl="3" indent="-238760" algn="l" rtl="0">
              <a:spcBef>
                <a:spcPts val="300"/>
              </a:spcBef>
              <a:buClr>
                <a:srgbClr val="D58F3E"/>
              </a:buClr>
              <a:buFont typeface="Noto Sans Symbols"/>
              <a:buNone/>
              <a:defRPr sz="1600" b="1" i="0" u="none" strike="noStrike" cap="none">
                <a:solidFill>
                  <a:schemeClr val="lt1"/>
                </a:solidFill>
                <a:latin typeface="Merriweather"/>
                <a:ea typeface="Merriweather"/>
                <a:cs typeface="Merriweather"/>
                <a:sym typeface="Merriweather"/>
              </a:defRPr>
            </a:lvl4pPr>
            <a:lvl5pPr marL="1554480" marR="0" lvl="4" indent="-233680" algn="l" rtl="0">
              <a:spcBef>
                <a:spcPts val="340"/>
              </a:spcBef>
              <a:buClr>
                <a:srgbClr val="D58F3E"/>
              </a:buClr>
              <a:buFont typeface="Noto Sans Symbols"/>
              <a:buNone/>
              <a:defRPr sz="1600" b="1"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49" name="Shape 49"/>
          <p:cNvSpPr txBox="1">
            <a:spLocks noGrp="1"/>
          </p:cNvSpPr>
          <p:nvPr>
            <p:ph type="body" idx="2"/>
          </p:nvPr>
        </p:nvSpPr>
        <p:spPr>
          <a:xfrm>
            <a:off x="457200" y="2201896"/>
            <a:ext cx="4038599" cy="3913631"/>
          </a:xfrm>
          <a:prstGeom prst="rect">
            <a:avLst/>
          </a:prstGeom>
          <a:noFill/>
          <a:ln>
            <a:noFill/>
          </a:ln>
        </p:spPr>
        <p:txBody>
          <a:bodyPr lIns="91425" tIns="91425" rIns="91425" bIns="91425" anchor="t" anchorCtr="0"/>
          <a:lstStyle>
            <a:lvl1pPr marL="274320" marR="0" lvl="0" indent="-133985" algn="l" rtl="0">
              <a:spcBef>
                <a:spcPts val="600"/>
              </a:spcBef>
              <a:buClr>
                <a:schemeClr val="accent2"/>
              </a:buClr>
              <a:buSzPct val="85000"/>
              <a:buFont typeface="Noto Sans Symbols"/>
              <a:buChar char="●"/>
              <a:defRPr sz="2600" b="0" i="0" u="none" strike="noStrike" cap="none">
                <a:solidFill>
                  <a:schemeClr val="lt1"/>
                </a:solidFill>
                <a:latin typeface="Merriweather"/>
                <a:ea typeface="Merriweather"/>
                <a:cs typeface="Merriweather"/>
                <a:sym typeface="Merriweather"/>
              </a:defRPr>
            </a:lvl1pPr>
            <a:lvl2pPr marL="640080" marR="0" lvl="1" indent="-154940" algn="l" rtl="0">
              <a:spcBef>
                <a:spcPts val="300"/>
              </a:spcBef>
              <a:buClr>
                <a:srgbClr val="D58F3E"/>
              </a:buClr>
              <a:buSzPct val="85000"/>
              <a:buFont typeface="Noto Sans Symbols"/>
              <a:buChar char="●"/>
              <a:defRPr sz="2400" b="0" i="0" u="none" strike="noStrike" cap="none">
                <a:solidFill>
                  <a:schemeClr val="lt2"/>
                </a:solidFill>
                <a:latin typeface="Merriweather"/>
                <a:ea typeface="Merriweather"/>
                <a:cs typeface="Merriweather"/>
                <a:sym typeface="Merriweather"/>
              </a:defRPr>
            </a:lvl2pPr>
            <a:lvl3pPr marL="1005839" marR="0" lvl="2" indent="-117792" algn="l" rtl="0">
              <a:spcBef>
                <a:spcPts val="300"/>
              </a:spcBef>
              <a:buClr>
                <a:srgbClr val="B17733"/>
              </a:buClr>
              <a:buSzPct val="85000"/>
              <a:buFont typeface="Noto Sans Symbols"/>
              <a:buChar char="●"/>
              <a:defRPr sz="2100" b="0" i="0" u="none" strike="noStrike" cap="none">
                <a:solidFill>
                  <a:schemeClr val="lt1"/>
                </a:solidFill>
                <a:latin typeface="Merriweather"/>
                <a:ea typeface="Merriweather"/>
                <a:cs typeface="Merriweather"/>
                <a:sym typeface="Merriweather"/>
              </a:defRPr>
            </a:lvl3pPr>
            <a:lvl4pPr marL="1280160" marR="0" lvl="3" indent="-136207" algn="l" rtl="0">
              <a:spcBef>
                <a:spcPts val="300"/>
              </a:spcBef>
              <a:buClr>
                <a:srgbClr val="D58F3E"/>
              </a:buClr>
              <a:buSzPct val="85000"/>
              <a:buFont typeface="Noto Sans Symbols"/>
              <a:buChar char="●"/>
              <a:defRPr sz="1900" b="0" i="0" u="none" strike="noStrike" cap="none">
                <a:solidFill>
                  <a:schemeClr val="lt1"/>
                </a:solidFill>
                <a:latin typeface="Merriweather"/>
                <a:ea typeface="Merriweather"/>
                <a:cs typeface="Merriweather"/>
                <a:sym typeface="Merriweather"/>
              </a:defRPr>
            </a:lvl4pPr>
            <a:lvl5pPr marL="1554480" marR="0" lvl="4" indent="-1473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50" name="Shape 50"/>
          <p:cNvSpPr txBox="1">
            <a:spLocks noGrp="1"/>
          </p:cNvSpPr>
          <p:nvPr>
            <p:ph type="body" idx="3"/>
          </p:nvPr>
        </p:nvSpPr>
        <p:spPr>
          <a:xfrm>
            <a:off x="4649787" y="2201896"/>
            <a:ext cx="4038599" cy="3913631"/>
          </a:xfrm>
          <a:prstGeom prst="rect">
            <a:avLst/>
          </a:prstGeom>
          <a:noFill/>
          <a:ln>
            <a:noFill/>
          </a:ln>
        </p:spPr>
        <p:txBody>
          <a:bodyPr lIns="91425" tIns="91425" rIns="91425" bIns="91425" anchor="t" anchorCtr="0"/>
          <a:lstStyle>
            <a:lvl1pPr marL="274320" marR="0" lvl="0" indent="-133985" algn="l" rtl="0">
              <a:spcBef>
                <a:spcPts val="600"/>
              </a:spcBef>
              <a:buClr>
                <a:schemeClr val="accent2"/>
              </a:buClr>
              <a:buSzPct val="85000"/>
              <a:buFont typeface="Noto Sans Symbols"/>
              <a:buChar char="●"/>
              <a:defRPr sz="2600" b="0" i="0" u="none" strike="noStrike" cap="none">
                <a:solidFill>
                  <a:schemeClr val="lt1"/>
                </a:solidFill>
                <a:latin typeface="Merriweather"/>
                <a:ea typeface="Merriweather"/>
                <a:cs typeface="Merriweather"/>
                <a:sym typeface="Merriweather"/>
              </a:defRPr>
            </a:lvl1pPr>
            <a:lvl2pPr marL="640080" marR="0" lvl="1" indent="-154940" algn="l" rtl="0">
              <a:spcBef>
                <a:spcPts val="300"/>
              </a:spcBef>
              <a:buClr>
                <a:srgbClr val="D58F3E"/>
              </a:buClr>
              <a:buSzPct val="85000"/>
              <a:buFont typeface="Noto Sans Symbols"/>
              <a:buChar char="●"/>
              <a:defRPr sz="2400" b="0" i="0" u="none" strike="noStrike" cap="none">
                <a:solidFill>
                  <a:schemeClr val="lt2"/>
                </a:solidFill>
                <a:latin typeface="Merriweather"/>
                <a:ea typeface="Merriweather"/>
                <a:cs typeface="Merriweather"/>
                <a:sym typeface="Merriweather"/>
              </a:defRPr>
            </a:lvl2pPr>
            <a:lvl3pPr marL="1005839" marR="0" lvl="2" indent="-117792" algn="l" rtl="0">
              <a:spcBef>
                <a:spcPts val="300"/>
              </a:spcBef>
              <a:buClr>
                <a:srgbClr val="B17733"/>
              </a:buClr>
              <a:buSzPct val="85000"/>
              <a:buFont typeface="Noto Sans Symbols"/>
              <a:buChar char="●"/>
              <a:defRPr sz="2100" b="0" i="0" u="none" strike="noStrike" cap="none">
                <a:solidFill>
                  <a:schemeClr val="lt1"/>
                </a:solidFill>
                <a:latin typeface="Merriweather"/>
                <a:ea typeface="Merriweather"/>
                <a:cs typeface="Merriweather"/>
                <a:sym typeface="Merriweather"/>
              </a:defRPr>
            </a:lvl3pPr>
            <a:lvl4pPr marL="1280160" marR="0" lvl="3" indent="-136207" algn="l" rtl="0">
              <a:spcBef>
                <a:spcPts val="300"/>
              </a:spcBef>
              <a:buClr>
                <a:srgbClr val="D58F3E"/>
              </a:buClr>
              <a:buSzPct val="85000"/>
              <a:buFont typeface="Noto Sans Symbols"/>
              <a:buChar char="●"/>
              <a:defRPr sz="1900" b="0" i="0" u="none" strike="noStrike" cap="none">
                <a:solidFill>
                  <a:schemeClr val="lt1"/>
                </a:solidFill>
                <a:latin typeface="Merriweather"/>
                <a:ea typeface="Merriweather"/>
                <a:cs typeface="Merriweather"/>
                <a:sym typeface="Merriweather"/>
              </a:defRPr>
            </a:lvl4pPr>
            <a:lvl5pPr marL="1554480" marR="0" lvl="4" indent="-1473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51" name="Shape 51"/>
          <p:cNvSpPr txBox="1">
            <a:spLocks noGrp="1"/>
          </p:cNvSpPr>
          <p:nvPr>
            <p:ph type="title"/>
          </p:nvPr>
        </p:nvSpPr>
        <p:spPr>
          <a:xfrm>
            <a:off x="457200" y="155447"/>
            <a:ext cx="8229600" cy="1143000"/>
          </a:xfrm>
          <a:prstGeom prst="rect">
            <a:avLst/>
          </a:prstGeom>
          <a:noFill/>
          <a:ln>
            <a:noFill/>
          </a:ln>
        </p:spPr>
        <p:txBody>
          <a:bodyPr lIns="91425" tIns="91425" rIns="91425" bIns="91425" anchor="b" anchorCtr="0"/>
          <a:lstStyle>
            <a:lvl1pPr marL="0" marR="0" lvl="0" indent="0" algn="l" rtl="0">
              <a:spcBef>
                <a:spcPts val="0"/>
              </a:spcBef>
              <a:buClr>
                <a:srgbClr val="F9F9F9"/>
              </a:buClr>
              <a:buFont typeface="Merriweather"/>
              <a:buNone/>
              <a:defRPr sz="4200" b="0" i="0" u="none" strike="noStrike" cap="none">
                <a:solidFill>
                  <a:srgbClr val="F9F9F9"/>
                </a:solidFill>
                <a:latin typeface="Merriweather"/>
                <a:ea typeface="Merriweather"/>
                <a:cs typeface="Merriweather"/>
                <a:sym typeface="Merriweathe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4"/>
          </p:nvPr>
        </p:nvSpPr>
        <p:spPr>
          <a:xfrm>
            <a:off x="4648200" y="1399592"/>
            <a:ext cx="4040187" cy="762000"/>
          </a:xfrm>
          <a:prstGeom prst="rect">
            <a:avLst/>
          </a:prstGeom>
          <a:noFill/>
          <a:ln>
            <a:noFill/>
          </a:ln>
        </p:spPr>
        <p:txBody>
          <a:bodyPr lIns="91425" tIns="91425" rIns="91425" bIns="91425" anchor="b" anchorCtr="0"/>
          <a:lstStyle>
            <a:lvl1pPr marL="0" marR="0" lvl="0" indent="0" algn="l" rtl="0">
              <a:spcBef>
                <a:spcPts val="0"/>
              </a:spcBef>
              <a:buClr>
                <a:schemeClr val="accent2"/>
              </a:buClr>
              <a:buFont typeface="Noto Sans Symbols"/>
              <a:buNone/>
              <a:defRPr sz="2600" b="1" i="0" u="none" strike="noStrike" cap="none">
                <a:solidFill>
                  <a:schemeClr val="lt2"/>
                </a:solidFill>
                <a:latin typeface="Merriweather"/>
                <a:ea typeface="Merriweather"/>
                <a:cs typeface="Merriweather"/>
                <a:sym typeface="Merriweather"/>
              </a:defRPr>
            </a:lvl1pPr>
            <a:lvl2pPr marL="640080" marR="0" lvl="1" indent="-284480" algn="l" rtl="0">
              <a:spcBef>
                <a:spcPts val="300"/>
              </a:spcBef>
              <a:buClr>
                <a:srgbClr val="D58F3E"/>
              </a:buClr>
              <a:buFont typeface="Noto Sans Symbols"/>
              <a:buNone/>
              <a:defRPr sz="2000" b="1" i="0" u="none" strike="noStrike" cap="none">
                <a:solidFill>
                  <a:schemeClr val="lt2"/>
                </a:solidFill>
                <a:latin typeface="Merriweather"/>
                <a:ea typeface="Merriweather"/>
                <a:cs typeface="Merriweather"/>
                <a:sym typeface="Merriweather"/>
              </a:defRPr>
            </a:lvl2pPr>
            <a:lvl3pPr marL="1005839" marR="0" lvl="2" indent="-231139" algn="l" rtl="0">
              <a:spcBef>
                <a:spcPts val="300"/>
              </a:spcBef>
              <a:buClr>
                <a:srgbClr val="B17733"/>
              </a:buClr>
              <a:buFont typeface="Noto Sans Symbols"/>
              <a:buNone/>
              <a:defRPr sz="1800" b="1" i="0" u="none" strike="noStrike" cap="none">
                <a:solidFill>
                  <a:schemeClr val="lt1"/>
                </a:solidFill>
                <a:latin typeface="Merriweather"/>
                <a:ea typeface="Merriweather"/>
                <a:cs typeface="Merriweather"/>
                <a:sym typeface="Merriweather"/>
              </a:defRPr>
            </a:lvl3pPr>
            <a:lvl4pPr marL="1280160" marR="0" lvl="3" indent="-238760" algn="l" rtl="0">
              <a:spcBef>
                <a:spcPts val="300"/>
              </a:spcBef>
              <a:buClr>
                <a:srgbClr val="D58F3E"/>
              </a:buClr>
              <a:buFont typeface="Noto Sans Symbols"/>
              <a:buNone/>
              <a:defRPr sz="1600" b="1" i="0" u="none" strike="noStrike" cap="none">
                <a:solidFill>
                  <a:schemeClr val="lt1"/>
                </a:solidFill>
                <a:latin typeface="Merriweather"/>
                <a:ea typeface="Merriweather"/>
                <a:cs typeface="Merriweather"/>
                <a:sym typeface="Merriweather"/>
              </a:defRPr>
            </a:lvl4pPr>
            <a:lvl5pPr marL="1554480" marR="0" lvl="4" indent="-233680" algn="l" rtl="0">
              <a:spcBef>
                <a:spcPts val="340"/>
              </a:spcBef>
              <a:buClr>
                <a:srgbClr val="D58F3E"/>
              </a:buClr>
              <a:buFont typeface="Noto Sans Symbols"/>
              <a:buNone/>
              <a:defRPr sz="1600" b="1"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cxnSp>
        <p:nvCxnSpPr>
          <p:cNvPr id="53" name="Shape 53"/>
          <p:cNvCxnSpPr/>
          <p:nvPr/>
        </p:nvCxnSpPr>
        <p:spPr>
          <a:xfrm>
            <a:off x="562945" y="2180218"/>
            <a:ext cx="3749040" cy="1587"/>
          </a:xfrm>
          <a:prstGeom prst="straightConnector1">
            <a:avLst/>
          </a:prstGeom>
          <a:noFill/>
          <a:ln w="12700" cap="flat" cmpd="sng">
            <a:solidFill>
              <a:srgbClr val="E8E8E7"/>
            </a:solidFill>
            <a:prstDash val="solid"/>
            <a:round/>
            <a:headEnd type="none" w="med" len="med"/>
            <a:tailEnd type="none" w="med" len="med"/>
          </a:ln>
          <a:effectLst>
            <a:outerShdw blurRad="34924" algn="tl" rotWithShape="0">
              <a:srgbClr val="000000">
                <a:alpha val="54901"/>
              </a:srgbClr>
            </a:outerShdw>
          </a:effectLst>
        </p:spPr>
      </p:cxnSp>
      <p:cxnSp>
        <p:nvCxnSpPr>
          <p:cNvPr id="54" name="Shape 54"/>
          <p:cNvCxnSpPr/>
          <p:nvPr/>
        </p:nvCxnSpPr>
        <p:spPr>
          <a:xfrm>
            <a:off x="4754880" y="2180218"/>
            <a:ext cx="3749040" cy="1587"/>
          </a:xfrm>
          <a:prstGeom prst="straightConnector1">
            <a:avLst/>
          </a:prstGeom>
          <a:noFill/>
          <a:ln w="12700" cap="flat" cmpd="sng">
            <a:solidFill>
              <a:srgbClr val="E8E8E7"/>
            </a:solidFill>
            <a:prstDash val="solid"/>
            <a:round/>
            <a:headEnd type="none" w="med" len="med"/>
            <a:tailEnd type="none" w="med" len="med"/>
          </a:ln>
          <a:effectLst>
            <a:outerShdw blurRad="34924" algn="tl" rotWithShape="0">
              <a:srgbClr val="000000">
                <a:alpha val="54901"/>
              </a:srgbClr>
            </a:outerShdw>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57" name="Shape 5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58" name="Shape 58"/>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endParaRPr lang="en-US" sz="1600">
              <a:solidFill>
                <a:schemeClr val="lt2"/>
              </a:solidFill>
              <a:latin typeface="Merriweather"/>
              <a:ea typeface="Merriweather"/>
              <a:cs typeface="Merriweather"/>
              <a:sym typeface="Merriweather"/>
            </a:endParaRPr>
          </a:p>
        </p:txBody>
      </p:sp>
      <p:sp>
        <p:nvSpPr>
          <p:cNvPr id="59" name="Shape 59"/>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marL="0" marR="0" lvl="0" indent="0" algn="l" rtl="0">
              <a:spcBef>
                <a:spcPts val="0"/>
              </a:spcBef>
              <a:buClr>
                <a:srgbClr val="F9F9F9"/>
              </a:buClr>
              <a:buFont typeface="Merriweather"/>
              <a:buNone/>
              <a:defRPr sz="4200" b="0" i="0" u="none" strike="noStrike" cap="none">
                <a:solidFill>
                  <a:srgbClr val="F9F9F9"/>
                </a:solidFill>
                <a:latin typeface="Merriweather"/>
                <a:ea typeface="Merriweather"/>
                <a:cs typeface="Merriweather"/>
                <a:sym typeface="Merriweathe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62" name="Shape 6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63" name="Shape 63"/>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endParaRPr lang="en-US" sz="1600">
              <a:solidFill>
                <a:schemeClr val="lt2"/>
              </a:solidFill>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457200" y="457200"/>
            <a:ext cx="6248399" cy="5714999"/>
          </a:xfrm>
          <a:prstGeom prst="rect">
            <a:avLst/>
          </a:prstGeom>
          <a:noFill/>
          <a:ln>
            <a:noFill/>
          </a:ln>
        </p:spPr>
        <p:txBody>
          <a:bodyPr lIns="91425" tIns="91425" rIns="91425" bIns="91425" anchor="t" anchorCtr="0"/>
          <a:lstStyle>
            <a:lvl1pPr marL="274320" marR="0" lvl="0" indent="-133985" algn="l" rtl="0">
              <a:spcBef>
                <a:spcPts val="600"/>
              </a:spcBef>
              <a:buClr>
                <a:schemeClr val="accent2"/>
              </a:buClr>
              <a:buSzPct val="85000"/>
              <a:buFont typeface="Noto Sans Symbols"/>
              <a:buChar char="●"/>
              <a:defRPr sz="2600" b="0" i="0" u="none" strike="noStrike" cap="none">
                <a:solidFill>
                  <a:schemeClr val="lt1"/>
                </a:solidFill>
                <a:latin typeface="Merriweather"/>
                <a:ea typeface="Merriweather"/>
                <a:cs typeface="Merriweather"/>
                <a:sym typeface="Merriweather"/>
              </a:defRPr>
            </a:lvl1pPr>
            <a:lvl2pPr marL="640080" marR="0" lvl="1" indent="-154940" algn="l" rtl="0">
              <a:spcBef>
                <a:spcPts val="300"/>
              </a:spcBef>
              <a:buClr>
                <a:srgbClr val="D58F3E"/>
              </a:buClr>
              <a:buSzPct val="85000"/>
              <a:buFont typeface="Noto Sans Symbols"/>
              <a:buChar char="●"/>
              <a:defRPr sz="2400" b="0" i="0" u="none" strike="noStrike" cap="none">
                <a:solidFill>
                  <a:schemeClr val="lt2"/>
                </a:solidFill>
                <a:latin typeface="Merriweather"/>
                <a:ea typeface="Merriweather"/>
                <a:cs typeface="Merriweather"/>
                <a:sym typeface="Merriweather"/>
              </a:defRPr>
            </a:lvl2pPr>
            <a:lvl3pPr marL="1005839" marR="0" lvl="2" indent="-117792" algn="l" rtl="0">
              <a:spcBef>
                <a:spcPts val="300"/>
              </a:spcBef>
              <a:buClr>
                <a:srgbClr val="B17733"/>
              </a:buClr>
              <a:buSzPct val="85000"/>
              <a:buFont typeface="Noto Sans Symbols"/>
              <a:buChar char="●"/>
              <a:defRPr sz="2100" b="0" i="0" u="none" strike="noStrike" cap="none">
                <a:solidFill>
                  <a:schemeClr val="lt1"/>
                </a:solidFill>
                <a:latin typeface="Merriweather"/>
                <a:ea typeface="Merriweather"/>
                <a:cs typeface="Merriweather"/>
                <a:sym typeface="Merriweather"/>
              </a:defRPr>
            </a:lvl3pPr>
            <a:lvl4pPr marL="1280160" marR="0" lvl="3" indent="-136207" algn="l" rtl="0">
              <a:spcBef>
                <a:spcPts val="300"/>
              </a:spcBef>
              <a:buClr>
                <a:srgbClr val="D58F3E"/>
              </a:buClr>
              <a:buSzPct val="85000"/>
              <a:buFont typeface="Noto Sans Symbols"/>
              <a:buChar char="●"/>
              <a:defRPr sz="1900" b="0" i="0" u="none" strike="noStrike" cap="none">
                <a:solidFill>
                  <a:schemeClr val="lt1"/>
                </a:solidFill>
                <a:latin typeface="Merriweather"/>
                <a:ea typeface="Merriweather"/>
                <a:cs typeface="Merriweather"/>
                <a:sym typeface="Merriweather"/>
              </a:defRPr>
            </a:lvl4pPr>
            <a:lvl5pPr marL="1554480" marR="0" lvl="4" indent="-1473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66" name="Shape 66"/>
          <p:cNvSpPr txBox="1">
            <a:spLocks noGrp="1"/>
          </p:cNvSpPr>
          <p:nvPr>
            <p:ph type="body" idx="2"/>
          </p:nvPr>
        </p:nvSpPr>
        <p:spPr>
          <a:xfrm>
            <a:off x="6781800" y="1600200"/>
            <a:ext cx="1984247" cy="3733800"/>
          </a:xfrm>
          <a:prstGeom prst="rect">
            <a:avLst/>
          </a:prstGeom>
          <a:noFill/>
          <a:ln>
            <a:noFill/>
          </a:ln>
        </p:spPr>
        <p:txBody>
          <a:bodyPr lIns="91425" tIns="91425" rIns="91425" bIns="91425" anchor="t" anchorCtr="0"/>
          <a:lstStyle>
            <a:lvl1pPr marL="0" marR="0" lvl="0" indent="0" algn="l" rtl="0">
              <a:lnSpc>
                <a:spcPct val="125000"/>
              </a:lnSpc>
              <a:spcBef>
                <a:spcPts val="600"/>
              </a:spcBef>
              <a:spcAft>
                <a:spcPts val="1000"/>
              </a:spcAft>
              <a:buClr>
                <a:schemeClr val="accent2"/>
              </a:buClr>
              <a:buFont typeface="Noto Sans Symbols"/>
              <a:buNone/>
              <a:defRPr sz="1600" b="0" i="0" u="none" strike="noStrike" cap="none">
                <a:solidFill>
                  <a:schemeClr val="lt2"/>
                </a:solidFill>
                <a:latin typeface="Merriweather"/>
                <a:ea typeface="Merriweather"/>
                <a:cs typeface="Merriweather"/>
                <a:sym typeface="Merriweather"/>
              </a:defRPr>
            </a:lvl1pPr>
            <a:lvl2pPr marL="640080" marR="0" lvl="1" indent="-284480" algn="l" rtl="0">
              <a:spcBef>
                <a:spcPts val="300"/>
              </a:spcBef>
              <a:buClr>
                <a:srgbClr val="D58F3E"/>
              </a:buClr>
              <a:buFont typeface="Noto Sans Symbols"/>
              <a:buNone/>
              <a:defRPr sz="1200" b="0" i="0" u="none" strike="noStrike" cap="none">
                <a:solidFill>
                  <a:schemeClr val="lt2"/>
                </a:solidFill>
                <a:latin typeface="Merriweather"/>
                <a:ea typeface="Merriweather"/>
                <a:cs typeface="Merriweather"/>
                <a:sym typeface="Merriweather"/>
              </a:defRPr>
            </a:lvl2pPr>
            <a:lvl3pPr marL="1005839" marR="0" lvl="2" indent="-231139" algn="l" rtl="0">
              <a:spcBef>
                <a:spcPts val="300"/>
              </a:spcBef>
              <a:buClr>
                <a:srgbClr val="B17733"/>
              </a:buClr>
              <a:buFont typeface="Noto Sans Symbols"/>
              <a:buNone/>
              <a:defRPr sz="1000" b="0" i="0" u="none" strike="noStrike" cap="none">
                <a:solidFill>
                  <a:schemeClr val="lt1"/>
                </a:solidFill>
                <a:latin typeface="Merriweather"/>
                <a:ea typeface="Merriweather"/>
                <a:cs typeface="Merriweather"/>
                <a:sym typeface="Merriweather"/>
              </a:defRPr>
            </a:lvl3pPr>
            <a:lvl4pPr marL="1280160" marR="0" lvl="3" indent="-238760" algn="l" rtl="0">
              <a:spcBef>
                <a:spcPts val="300"/>
              </a:spcBef>
              <a:buClr>
                <a:srgbClr val="D58F3E"/>
              </a:buClr>
              <a:buFont typeface="Noto Sans Symbols"/>
              <a:buNone/>
              <a:defRPr sz="900" b="0" i="0" u="none" strike="noStrike" cap="none">
                <a:solidFill>
                  <a:schemeClr val="lt1"/>
                </a:solidFill>
                <a:latin typeface="Merriweather"/>
                <a:ea typeface="Merriweather"/>
                <a:cs typeface="Merriweather"/>
                <a:sym typeface="Merriweather"/>
              </a:defRPr>
            </a:lvl4pPr>
            <a:lvl5pPr marL="1554480" marR="0" lvl="4" indent="-233680" algn="l" rtl="0">
              <a:spcBef>
                <a:spcPts val="340"/>
              </a:spcBef>
              <a:buClr>
                <a:srgbClr val="D58F3E"/>
              </a:buClr>
              <a:buFont typeface="Noto Sans Symbols"/>
              <a:buNone/>
              <a:defRPr sz="9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67" name="Shape 67"/>
          <p:cNvSpPr txBox="1">
            <a:spLocks noGrp="1"/>
          </p:cNvSpPr>
          <p:nvPr>
            <p:ph type="title"/>
          </p:nvPr>
        </p:nvSpPr>
        <p:spPr>
          <a:xfrm>
            <a:off x="6781800" y="457200"/>
            <a:ext cx="1981199" cy="1066799"/>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Merriweather"/>
              <a:buNone/>
              <a:defRPr sz="1800" b="1" i="0" u="none" strike="noStrike" cap="none">
                <a:solidFill>
                  <a:schemeClr val="lt2"/>
                </a:solidFill>
                <a:latin typeface="Merriweather"/>
                <a:ea typeface="Merriweather"/>
                <a:cs typeface="Merriweather"/>
                <a:sym typeface="Merriweathe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69" name="Shape 69"/>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endParaRPr lang="en-US" sz="1600">
              <a:solidFill>
                <a:schemeClr val="lt2"/>
              </a:solidFill>
              <a:latin typeface="Merriweather"/>
              <a:ea typeface="Merriweather"/>
              <a:cs typeface="Merriweather"/>
              <a:sym typeface="Merriweather"/>
            </a:endParaRPr>
          </a:p>
        </p:txBody>
      </p:sp>
      <p:sp>
        <p:nvSpPr>
          <p:cNvPr id="70" name="Shape 70"/>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629400" y="457200"/>
            <a:ext cx="2057400" cy="1066799"/>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Merriweather"/>
              <a:buNone/>
              <a:defRPr sz="1800" b="1" i="0" u="none" strike="noStrike" cap="none">
                <a:solidFill>
                  <a:schemeClr val="lt2"/>
                </a:solidFill>
                <a:latin typeface="Merriweather"/>
                <a:ea typeface="Merriweather"/>
                <a:cs typeface="Merriweather"/>
                <a:sym typeface="Merriweathe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a:spLocks noGrp="1"/>
          </p:cNvSpPr>
          <p:nvPr>
            <p:ph type="pic" idx="2"/>
          </p:nvPr>
        </p:nvSpPr>
        <p:spPr>
          <a:xfrm>
            <a:off x="457200" y="457200"/>
            <a:ext cx="6019799" cy="5562600"/>
          </a:xfrm>
          <a:prstGeom prst="rect">
            <a:avLst/>
          </a:prstGeom>
          <a:solidFill>
            <a:srgbClr val="FFFDEB"/>
          </a:solidFill>
          <a:ln>
            <a:noFill/>
          </a:ln>
          <a:effectLst>
            <a:outerShdw blurRad="88900" sx="103000" sy="103000" algn="ctr" rotWithShape="0">
              <a:srgbClr val="000000">
                <a:alpha val="31764"/>
              </a:srgbClr>
            </a:outerShdw>
          </a:effectLst>
        </p:spPr>
        <p:txBody>
          <a:bodyPr lIns="91425" tIns="91425" rIns="91425" bIns="91425" anchor="t" anchorCtr="0"/>
          <a:lstStyle>
            <a:lvl1pPr marL="0" marR="0" lvl="0" indent="0" algn="l" rtl="0">
              <a:spcBef>
                <a:spcPts val="600"/>
              </a:spcBef>
              <a:buClr>
                <a:schemeClr val="accent2"/>
              </a:buClr>
              <a:buFont typeface="Noto Sans Symbols"/>
              <a:buNone/>
              <a:defRPr sz="3200" b="0" i="0" u="none" strike="noStrike" cap="none">
                <a:solidFill>
                  <a:schemeClr val="dk1"/>
                </a:solidFill>
                <a:latin typeface="Merriweather"/>
                <a:ea typeface="Merriweather"/>
                <a:cs typeface="Merriweather"/>
                <a:sym typeface="Merriweather"/>
              </a:defRPr>
            </a:lvl1pPr>
            <a:lvl2pPr marL="640080" marR="0" lvl="1" indent="-154940" algn="l" rtl="0">
              <a:spcBef>
                <a:spcPts val="300"/>
              </a:spcBef>
              <a:buClr>
                <a:srgbClr val="D58F3E"/>
              </a:buClr>
              <a:buSzPct val="85000"/>
              <a:buFont typeface="Noto Sans Symbols"/>
              <a:buChar char="●"/>
              <a:defRPr sz="2400" b="0" i="0" u="none" strike="noStrike" cap="none">
                <a:solidFill>
                  <a:schemeClr val="lt2"/>
                </a:solidFill>
                <a:latin typeface="Merriweather"/>
                <a:ea typeface="Merriweather"/>
                <a:cs typeface="Merriweather"/>
                <a:sym typeface="Merriweather"/>
              </a:defRPr>
            </a:lvl2pPr>
            <a:lvl3pPr marL="1005839" marR="0" lvl="2" indent="-117792" algn="l" rtl="0">
              <a:spcBef>
                <a:spcPts val="300"/>
              </a:spcBef>
              <a:buClr>
                <a:srgbClr val="B17733"/>
              </a:buClr>
              <a:buSzPct val="85000"/>
              <a:buFont typeface="Noto Sans Symbols"/>
              <a:buChar char="●"/>
              <a:defRPr sz="2100" b="0" i="0" u="none" strike="noStrike" cap="none">
                <a:solidFill>
                  <a:schemeClr val="lt1"/>
                </a:solidFill>
                <a:latin typeface="Merriweather"/>
                <a:ea typeface="Merriweather"/>
                <a:cs typeface="Merriweather"/>
                <a:sym typeface="Merriweather"/>
              </a:defRPr>
            </a:lvl3pPr>
            <a:lvl4pPr marL="1280160" marR="0" lvl="3" indent="-136207" algn="l" rtl="0">
              <a:spcBef>
                <a:spcPts val="300"/>
              </a:spcBef>
              <a:buClr>
                <a:srgbClr val="D58F3E"/>
              </a:buClr>
              <a:buSzPct val="85000"/>
              <a:buFont typeface="Noto Sans Symbols"/>
              <a:buChar char="●"/>
              <a:defRPr sz="1900" b="0" i="0" u="none" strike="noStrike" cap="none">
                <a:solidFill>
                  <a:schemeClr val="lt1"/>
                </a:solidFill>
                <a:latin typeface="Merriweather"/>
                <a:ea typeface="Merriweather"/>
                <a:cs typeface="Merriweather"/>
                <a:sym typeface="Merriweather"/>
              </a:defRPr>
            </a:lvl4pPr>
            <a:lvl5pPr marL="1554480" marR="0" lvl="4" indent="-1473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74" name="Shape 74"/>
          <p:cNvSpPr txBox="1">
            <a:spLocks noGrp="1"/>
          </p:cNvSpPr>
          <p:nvPr>
            <p:ph type="body" idx="1"/>
          </p:nvPr>
        </p:nvSpPr>
        <p:spPr>
          <a:xfrm>
            <a:off x="6629400" y="1600200"/>
            <a:ext cx="2057400" cy="4419599"/>
          </a:xfrm>
          <a:prstGeom prst="rect">
            <a:avLst/>
          </a:prstGeom>
          <a:noFill/>
          <a:ln>
            <a:noFill/>
          </a:ln>
        </p:spPr>
        <p:txBody>
          <a:bodyPr lIns="91425" tIns="91425" rIns="91425" bIns="91425" anchor="t" anchorCtr="0"/>
          <a:lstStyle>
            <a:lvl1pPr marL="0" marR="0" lvl="0" indent="0" algn="l" rtl="0">
              <a:lnSpc>
                <a:spcPct val="125000"/>
              </a:lnSpc>
              <a:spcBef>
                <a:spcPts val="600"/>
              </a:spcBef>
              <a:spcAft>
                <a:spcPts val="1000"/>
              </a:spcAft>
              <a:buClr>
                <a:schemeClr val="accent2"/>
              </a:buClr>
              <a:buFont typeface="Noto Sans Symbols"/>
              <a:buNone/>
              <a:defRPr sz="1600" b="0" i="0" u="none" strike="noStrike" cap="none">
                <a:solidFill>
                  <a:schemeClr val="lt2"/>
                </a:solidFill>
                <a:latin typeface="Merriweather"/>
                <a:ea typeface="Merriweather"/>
                <a:cs typeface="Merriweather"/>
                <a:sym typeface="Merriweather"/>
              </a:defRPr>
            </a:lvl1pPr>
            <a:lvl2pPr marL="640080" marR="0" lvl="1" indent="-219710" algn="l" rtl="0">
              <a:spcBef>
                <a:spcPts val="300"/>
              </a:spcBef>
              <a:buClr>
                <a:srgbClr val="D58F3E"/>
              </a:buClr>
              <a:buSzPct val="85000"/>
              <a:buFont typeface="Noto Sans Symbols"/>
              <a:buChar char="●"/>
              <a:defRPr sz="1200" b="0" i="0" u="none" strike="noStrike" cap="none">
                <a:solidFill>
                  <a:schemeClr val="lt2"/>
                </a:solidFill>
                <a:latin typeface="Merriweather"/>
                <a:ea typeface="Merriweather"/>
                <a:cs typeface="Merriweather"/>
                <a:sym typeface="Merriweather"/>
              </a:defRPr>
            </a:lvl2pPr>
            <a:lvl3pPr marL="1005839" marR="0" lvl="2" indent="-177164" algn="l" rtl="0">
              <a:spcBef>
                <a:spcPts val="300"/>
              </a:spcBef>
              <a:buClr>
                <a:srgbClr val="B17733"/>
              </a:buClr>
              <a:buSzPct val="85000"/>
              <a:buFont typeface="Noto Sans Symbols"/>
              <a:buChar char="●"/>
              <a:defRPr sz="1000" b="0" i="0" u="none" strike="noStrike" cap="none">
                <a:solidFill>
                  <a:schemeClr val="lt1"/>
                </a:solidFill>
                <a:latin typeface="Merriweather"/>
                <a:ea typeface="Merriweather"/>
                <a:cs typeface="Merriweather"/>
                <a:sym typeface="Merriweather"/>
              </a:defRPr>
            </a:lvl3pPr>
            <a:lvl4pPr marL="1280160" marR="0" lvl="3" indent="-190182" algn="l" rtl="0">
              <a:spcBef>
                <a:spcPts val="300"/>
              </a:spcBef>
              <a:buClr>
                <a:srgbClr val="D58F3E"/>
              </a:buClr>
              <a:buSzPct val="85000"/>
              <a:buFont typeface="Noto Sans Symbols"/>
              <a:buChar char="●"/>
              <a:defRPr sz="900" b="0" i="0" u="none" strike="noStrike" cap="none">
                <a:solidFill>
                  <a:schemeClr val="lt1"/>
                </a:solidFill>
                <a:latin typeface="Merriweather"/>
                <a:ea typeface="Merriweather"/>
                <a:cs typeface="Merriweather"/>
                <a:sym typeface="Merriweather"/>
              </a:defRPr>
            </a:lvl4pPr>
            <a:lvl5pPr marL="1554480" marR="0" lvl="4" indent="-185102" algn="l" rtl="0">
              <a:spcBef>
                <a:spcPts val="340"/>
              </a:spcBef>
              <a:buClr>
                <a:srgbClr val="D58F3E"/>
              </a:buClr>
              <a:buSzPct val="85000"/>
              <a:buFont typeface="Noto Sans Symbols"/>
              <a:buChar char="●"/>
              <a:defRPr sz="9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75" name="Shape 75"/>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76" name="Shape 76"/>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a:solidFill>
                  <a:schemeClr val="lt2"/>
                </a:solidFill>
                <a:latin typeface="Merriweather"/>
                <a:ea typeface="Merriweather"/>
                <a:cs typeface="Merriweather"/>
                <a:sym typeface="Merriweather"/>
              </a:rPr>
              <a:t>‹#›</a:t>
            </a:fld>
            <a:endParaRPr lang="en-US" sz="1600">
              <a:solidFill>
                <a:schemeClr val="lt2"/>
              </a:solidFill>
              <a:latin typeface="Merriweather"/>
              <a:ea typeface="Merriweather"/>
              <a:cs typeface="Merriweather"/>
              <a:sym typeface="Merriweather"/>
            </a:endParaRPr>
          </a:p>
        </p:txBody>
      </p:sp>
      <p:sp>
        <p:nvSpPr>
          <p:cNvPr id="77" name="Shape 77"/>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body" idx="1"/>
          </p:nvPr>
        </p:nvSpPr>
        <p:spPr>
          <a:xfrm>
            <a:off x="457200" y="1447800"/>
            <a:ext cx="8229600" cy="4678362"/>
          </a:xfrm>
          <a:prstGeom prst="rect">
            <a:avLst/>
          </a:prstGeom>
          <a:noFill/>
          <a:ln>
            <a:noFill/>
          </a:ln>
        </p:spPr>
        <p:txBody>
          <a:bodyPr lIns="91425" tIns="91425" rIns="91425" bIns="91425" anchor="t" anchorCtr="0"/>
          <a:lstStyle>
            <a:lvl1pPr marL="274320" marR="0" lvl="0" indent="-133985" algn="l" rtl="0">
              <a:spcBef>
                <a:spcPts val="600"/>
              </a:spcBef>
              <a:buClr>
                <a:schemeClr val="accent2"/>
              </a:buClr>
              <a:buSzPct val="85000"/>
              <a:buFont typeface="Noto Sans Symbols"/>
              <a:buChar char="●"/>
              <a:defRPr sz="2600" b="0" i="0" u="none" strike="noStrike" cap="none">
                <a:solidFill>
                  <a:schemeClr val="lt1"/>
                </a:solidFill>
                <a:latin typeface="Merriweather"/>
                <a:ea typeface="Merriweather"/>
                <a:cs typeface="Merriweather"/>
                <a:sym typeface="Merriweather"/>
              </a:defRPr>
            </a:lvl1pPr>
            <a:lvl2pPr marL="640080" marR="0" lvl="1" indent="-154940" algn="l" rtl="0">
              <a:spcBef>
                <a:spcPts val="300"/>
              </a:spcBef>
              <a:buClr>
                <a:srgbClr val="D58F3E"/>
              </a:buClr>
              <a:buSzPct val="85000"/>
              <a:buFont typeface="Noto Sans Symbols"/>
              <a:buChar char="●"/>
              <a:defRPr sz="2400" b="0" i="0" u="none" strike="noStrike" cap="none">
                <a:solidFill>
                  <a:schemeClr val="lt2"/>
                </a:solidFill>
                <a:latin typeface="Merriweather"/>
                <a:ea typeface="Merriweather"/>
                <a:cs typeface="Merriweather"/>
                <a:sym typeface="Merriweather"/>
              </a:defRPr>
            </a:lvl2pPr>
            <a:lvl3pPr marL="1005839" marR="0" lvl="2" indent="-117792" algn="l" rtl="0">
              <a:spcBef>
                <a:spcPts val="300"/>
              </a:spcBef>
              <a:buClr>
                <a:srgbClr val="B17733"/>
              </a:buClr>
              <a:buSzPct val="85000"/>
              <a:buFont typeface="Noto Sans Symbols"/>
              <a:buChar char="●"/>
              <a:defRPr sz="2100" b="0" i="0" u="none" strike="noStrike" cap="none">
                <a:solidFill>
                  <a:schemeClr val="lt1"/>
                </a:solidFill>
                <a:latin typeface="Merriweather"/>
                <a:ea typeface="Merriweather"/>
                <a:cs typeface="Merriweather"/>
                <a:sym typeface="Merriweather"/>
              </a:defRPr>
            </a:lvl3pPr>
            <a:lvl4pPr marL="1280160" marR="0" lvl="3" indent="-136207" algn="l" rtl="0">
              <a:spcBef>
                <a:spcPts val="300"/>
              </a:spcBef>
              <a:buClr>
                <a:srgbClr val="D58F3E"/>
              </a:buClr>
              <a:buSzPct val="85000"/>
              <a:buFont typeface="Noto Sans Symbols"/>
              <a:buChar char="●"/>
              <a:defRPr sz="1900" b="0" i="0" u="none" strike="noStrike" cap="none">
                <a:solidFill>
                  <a:schemeClr val="lt1"/>
                </a:solidFill>
                <a:latin typeface="Merriweather"/>
                <a:ea typeface="Merriweather"/>
                <a:cs typeface="Merriweather"/>
                <a:sym typeface="Merriweather"/>
              </a:defRPr>
            </a:lvl4pPr>
            <a:lvl5pPr marL="1554480" marR="0" lvl="4" indent="-1473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5pPr>
            <a:lvl6pPr marL="1828800" marR="0" lvl="5" indent="-136842" algn="l" rtl="0">
              <a:spcBef>
                <a:spcPts val="340"/>
              </a:spcBef>
              <a:buClr>
                <a:srgbClr val="D58F3E"/>
              </a:buClr>
              <a:buSzPct val="85000"/>
              <a:buFont typeface="Noto Sans Symbols"/>
              <a:buChar char="☞"/>
              <a:defRPr sz="1700" b="0" i="0" u="none" strike="noStrike" cap="none">
                <a:solidFill>
                  <a:schemeClr val="lt1"/>
                </a:solidFill>
                <a:latin typeface="Merriweather"/>
                <a:ea typeface="Merriweather"/>
                <a:cs typeface="Merriweather"/>
                <a:sym typeface="Merriweather"/>
              </a:defRPr>
            </a:lvl6pPr>
            <a:lvl7pPr marL="2011679" marR="0" lvl="6" indent="-96519" algn="l" rtl="0">
              <a:spcBef>
                <a:spcPts val="340"/>
              </a:spcBef>
              <a:buClr>
                <a:srgbClr val="D58F3E"/>
              </a:buClr>
              <a:buSzPct val="85000"/>
              <a:buFont typeface="Noto Sans Symbols"/>
              <a:buChar char="☞"/>
              <a:defRPr sz="1600" b="0" i="0" u="none" strike="noStrike" cap="none">
                <a:solidFill>
                  <a:schemeClr val="lt1"/>
                </a:solidFill>
                <a:latin typeface="Merriweather"/>
                <a:ea typeface="Merriweather"/>
                <a:cs typeface="Merriweather"/>
                <a:sym typeface="Merriweather"/>
              </a:defRPr>
            </a:lvl7pPr>
            <a:lvl8pPr marL="2286000" marR="0" lvl="7" indent="-10953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8pPr>
            <a:lvl9pPr marL="2560320" marR="0" lvl="8" indent="-104457" algn="l" rtl="0">
              <a:spcBef>
                <a:spcPts val="340"/>
              </a:spcBef>
              <a:buClr>
                <a:srgbClr val="D58F3E"/>
              </a:buClr>
              <a:buSzPct val="85000"/>
              <a:buFont typeface="Noto Sans Symbols"/>
              <a:buChar char="☞"/>
              <a:defRPr sz="1500" b="0" i="0" u="none" strike="noStrike" cap="none">
                <a:solidFill>
                  <a:schemeClr val="lt1"/>
                </a:solidFill>
                <a:latin typeface="Merriweather"/>
                <a:ea typeface="Merriweather"/>
                <a:cs typeface="Merriweather"/>
                <a:sym typeface="Merriweather"/>
              </a:defRPr>
            </a:lvl9pPr>
          </a:lstStyle>
          <a:p>
            <a:endParaRPr/>
          </a:p>
        </p:txBody>
      </p:sp>
      <p:sp>
        <p:nvSpPr>
          <p:cNvPr id="11" name="Shape 11"/>
          <p:cNvSpPr txBox="1">
            <a:spLocks noGrp="1"/>
          </p:cNvSpPr>
          <p:nvPr>
            <p:ph type="dt" idx="10"/>
          </p:nvPr>
        </p:nvSpPr>
        <p:spPr>
          <a:xfrm>
            <a:off x="5791200" y="6203667"/>
            <a:ext cx="2590800" cy="384047"/>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12" name="Shape 12"/>
          <p:cNvSpPr txBox="1">
            <a:spLocks noGrp="1"/>
          </p:cNvSpPr>
          <p:nvPr>
            <p:ph type="ftr" idx="11"/>
          </p:nvPr>
        </p:nvSpPr>
        <p:spPr>
          <a:xfrm>
            <a:off x="2133600" y="6203667"/>
            <a:ext cx="3581399" cy="384047"/>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2"/>
                </a:solidFill>
                <a:latin typeface="Merriweather"/>
                <a:ea typeface="Merriweather"/>
                <a:cs typeface="Merriweather"/>
                <a:sym typeface="Merriweather"/>
              </a:defRPr>
            </a:lvl1pPr>
            <a:lvl2pPr marL="457200" marR="0" lvl="1" indent="0" algn="l" rtl="0">
              <a:spcBef>
                <a:spcPts val="0"/>
              </a:spcBef>
              <a:buNone/>
              <a:defRPr sz="1800" b="0" i="0" u="none" strike="noStrike" cap="none">
                <a:solidFill>
                  <a:schemeClr val="lt1"/>
                </a:solidFill>
                <a:latin typeface="Merriweather"/>
                <a:ea typeface="Merriweather"/>
                <a:cs typeface="Merriweather"/>
                <a:sym typeface="Merriweather"/>
              </a:defRPr>
            </a:lvl2pPr>
            <a:lvl3pPr marL="914400" marR="0" lvl="2" indent="0" algn="l" rtl="0">
              <a:spcBef>
                <a:spcPts val="0"/>
              </a:spcBef>
              <a:buNone/>
              <a:defRPr sz="1800" b="0" i="0" u="none" strike="noStrike" cap="none">
                <a:solidFill>
                  <a:schemeClr val="lt1"/>
                </a:solidFill>
                <a:latin typeface="Merriweather"/>
                <a:ea typeface="Merriweather"/>
                <a:cs typeface="Merriweather"/>
                <a:sym typeface="Merriweather"/>
              </a:defRPr>
            </a:lvl3pPr>
            <a:lvl4pPr marL="1371600" marR="0" lvl="3" indent="0" algn="l" rtl="0">
              <a:spcBef>
                <a:spcPts val="0"/>
              </a:spcBef>
              <a:buNone/>
              <a:defRPr sz="1800" b="0" i="0" u="none" strike="noStrike" cap="none">
                <a:solidFill>
                  <a:schemeClr val="lt1"/>
                </a:solidFill>
                <a:latin typeface="Merriweather"/>
                <a:ea typeface="Merriweather"/>
                <a:cs typeface="Merriweather"/>
                <a:sym typeface="Merriweather"/>
              </a:defRPr>
            </a:lvl4pPr>
            <a:lvl5pPr marL="1828800" marR="0" lvl="4" indent="0" algn="l" rtl="0">
              <a:spcBef>
                <a:spcPts val="0"/>
              </a:spcBef>
              <a:buNone/>
              <a:defRPr sz="1800" b="0" i="0" u="none" strike="noStrike" cap="none">
                <a:solidFill>
                  <a:schemeClr val="lt1"/>
                </a:solidFill>
                <a:latin typeface="Merriweather"/>
                <a:ea typeface="Merriweather"/>
                <a:cs typeface="Merriweather"/>
                <a:sym typeface="Merriweather"/>
              </a:defRPr>
            </a:lvl5pPr>
            <a:lvl6pPr marL="2286000" marR="0" lvl="5" indent="0" algn="l" rtl="0">
              <a:spcBef>
                <a:spcPts val="0"/>
              </a:spcBef>
              <a:buNone/>
              <a:defRPr sz="1800" b="0" i="0" u="none" strike="noStrike" cap="none">
                <a:solidFill>
                  <a:schemeClr val="lt1"/>
                </a:solidFill>
                <a:latin typeface="Merriweather"/>
                <a:ea typeface="Merriweather"/>
                <a:cs typeface="Merriweather"/>
                <a:sym typeface="Merriweather"/>
              </a:defRPr>
            </a:lvl6pPr>
            <a:lvl7pPr marL="2743200" marR="0" lvl="6" indent="0" algn="l" rtl="0">
              <a:spcBef>
                <a:spcPts val="0"/>
              </a:spcBef>
              <a:buNone/>
              <a:defRPr sz="1800" b="0" i="0" u="none" strike="noStrike" cap="none">
                <a:solidFill>
                  <a:schemeClr val="lt1"/>
                </a:solidFill>
                <a:latin typeface="Merriweather"/>
                <a:ea typeface="Merriweather"/>
                <a:cs typeface="Merriweather"/>
                <a:sym typeface="Merriweather"/>
              </a:defRPr>
            </a:lvl7pPr>
            <a:lvl8pPr marL="3200400" marR="0" lvl="7" indent="0" algn="l" rtl="0">
              <a:spcBef>
                <a:spcPts val="0"/>
              </a:spcBef>
              <a:buNone/>
              <a:defRPr sz="1800" b="0" i="0" u="none" strike="noStrike" cap="none">
                <a:solidFill>
                  <a:schemeClr val="lt1"/>
                </a:solidFill>
                <a:latin typeface="Merriweather"/>
                <a:ea typeface="Merriweather"/>
                <a:cs typeface="Merriweather"/>
                <a:sym typeface="Merriweather"/>
              </a:defRPr>
            </a:lvl8pPr>
            <a:lvl9pPr marL="3657600" marR="0" lvl="8" indent="0" algn="l" rtl="0">
              <a:spcBef>
                <a:spcPts val="0"/>
              </a:spcBef>
              <a:buNone/>
              <a:defRPr sz="1800" b="0" i="0" u="none" strike="noStrike" cap="none">
                <a:solidFill>
                  <a:schemeClr val="lt1"/>
                </a:solidFill>
                <a:latin typeface="Merriweather"/>
                <a:ea typeface="Merriweather"/>
                <a:cs typeface="Merriweather"/>
                <a:sym typeface="Merriweather"/>
              </a:defRPr>
            </a:lvl9pPr>
          </a:lstStyle>
          <a:p>
            <a:endParaRPr/>
          </a:p>
        </p:txBody>
      </p:sp>
      <p:sp>
        <p:nvSpPr>
          <p:cNvPr id="13" name="Shape 13"/>
          <p:cNvSpPr txBox="1">
            <a:spLocks noGrp="1"/>
          </p:cNvSpPr>
          <p:nvPr>
            <p:ph type="sldNum" idx="12"/>
          </p:nvPr>
        </p:nvSpPr>
        <p:spPr>
          <a:xfrm>
            <a:off x="8410575" y="6181530"/>
            <a:ext cx="609599" cy="457200"/>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1600" b="0" i="0" u="none" strike="noStrike" cap="none">
                <a:solidFill>
                  <a:schemeClr val="lt2"/>
                </a:solidFill>
                <a:latin typeface="Merriweather"/>
                <a:ea typeface="Merriweather"/>
                <a:cs typeface="Merriweather"/>
                <a:sym typeface="Merriweather"/>
              </a:rPr>
              <a:t>‹#›</a:t>
            </a:fld>
            <a:endParaRPr lang="en-US" sz="1600" b="0" i="0" u="none" strike="noStrike" cap="none">
              <a:solidFill>
                <a:schemeClr val="lt2"/>
              </a:solidFill>
              <a:latin typeface="Merriweather"/>
              <a:ea typeface="Merriweather"/>
              <a:cs typeface="Merriweather"/>
              <a:sym typeface="Merriweather"/>
            </a:endParaRPr>
          </a:p>
        </p:txBody>
      </p:sp>
      <p:sp>
        <p:nvSpPr>
          <p:cNvPr id="14" name="Shape 14"/>
          <p:cNvSpPr txBox="1">
            <a:spLocks noGrp="1"/>
          </p:cNvSpPr>
          <p:nvPr>
            <p:ph type="title"/>
          </p:nvPr>
        </p:nvSpPr>
        <p:spPr>
          <a:xfrm>
            <a:off x="457200" y="152400"/>
            <a:ext cx="8229600" cy="1219199"/>
          </a:xfrm>
          <a:prstGeom prst="rect">
            <a:avLst/>
          </a:prstGeom>
          <a:noFill/>
          <a:ln>
            <a:noFill/>
          </a:ln>
        </p:spPr>
        <p:txBody>
          <a:bodyPr lIns="91425" tIns="91425" rIns="91425" bIns="91425" anchor="b" anchorCtr="0"/>
          <a:lstStyle>
            <a:lvl1pPr marL="0" marR="0" lvl="0" indent="0" algn="l" rtl="0">
              <a:spcBef>
                <a:spcPts val="0"/>
              </a:spcBef>
              <a:buClr>
                <a:srgbClr val="F9F9F9"/>
              </a:buClr>
              <a:buFont typeface="Merriweather"/>
              <a:buNone/>
              <a:defRPr sz="4200" b="0" i="0" u="none" strike="noStrike" cap="none">
                <a:solidFill>
                  <a:srgbClr val="F9F9F9"/>
                </a:solidFill>
                <a:latin typeface="Merriweather"/>
                <a:ea typeface="Merriweather"/>
                <a:cs typeface="Merriweather"/>
                <a:sym typeface="Merriweather"/>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subTitle" idx="1"/>
          </p:nvPr>
        </p:nvSpPr>
        <p:spPr>
          <a:xfrm>
            <a:off x="457200" y="3699803"/>
            <a:ext cx="8305799" cy="1710396"/>
          </a:xfrm>
          <a:prstGeom prst="rect">
            <a:avLst/>
          </a:prstGeom>
          <a:solidFill>
            <a:srgbClr val="299297"/>
          </a:solidFill>
          <a:ln w="476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2800" b="0" i="0" u="none" strike="noStrike" cap="none">
                <a:solidFill>
                  <a:srgbClr val="FFFF00"/>
                </a:solidFill>
                <a:latin typeface="Overlock"/>
                <a:ea typeface="Overlock"/>
                <a:cs typeface="Overlock"/>
                <a:sym typeface="Overlock"/>
              </a:rPr>
              <a:t>2016 Summer Reading Program at the</a:t>
            </a:r>
          </a:p>
          <a:p>
            <a:pPr marL="0" marR="0" lvl="0" indent="0" algn="ctr" rtl="0">
              <a:spcBef>
                <a:spcPts val="600"/>
              </a:spcBef>
              <a:spcAft>
                <a:spcPts val="0"/>
              </a:spcAft>
              <a:buClr>
                <a:schemeClr val="accent2"/>
              </a:buClr>
              <a:buSzPct val="25000"/>
              <a:buFont typeface="Noto Sans Symbols"/>
              <a:buNone/>
            </a:pPr>
            <a:r>
              <a:rPr lang="en-US" sz="2800" b="0" i="0" u="none" strike="noStrike" cap="none">
                <a:solidFill>
                  <a:srgbClr val="FFFF00"/>
                </a:solidFill>
                <a:latin typeface="Overlock"/>
                <a:ea typeface="Overlock"/>
                <a:cs typeface="Overlock"/>
                <a:sym typeface="Overlock"/>
              </a:rPr>
              <a:t>Framingham Public Library</a:t>
            </a:r>
          </a:p>
          <a:p>
            <a:pPr marL="0" marR="0" lvl="0" indent="0" algn="ctr" rtl="0">
              <a:spcBef>
                <a:spcPts val="600"/>
              </a:spcBef>
              <a:buClr>
                <a:schemeClr val="accent2"/>
              </a:buClr>
              <a:buSzPct val="25000"/>
              <a:buFont typeface="Noto Sans Symbols"/>
              <a:buNone/>
            </a:pPr>
            <a:r>
              <a:rPr lang="en-US" sz="2800" b="0" i="0" u="none" strike="noStrike" cap="none">
                <a:solidFill>
                  <a:srgbClr val="FFFF00"/>
                </a:solidFill>
                <a:latin typeface="Overlock"/>
                <a:ea typeface="Overlock"/>
                <a:cs typeface="Overlock"/>
                <a:sym typeface="Overlock"/>
              </a:rPr>
              <a:t>Entering Grade 8</a:t>
            </a:r>
          </a:p>
        </p:txBody>
      </p:sp>
      <p:sp>
        <p:nvSpPr>
          <p:cNvPr id="95" name="Shape 95"/>
          <p:cNvSpPr txBox="1">
            <a:spLocks noGrp="1"/>
          </p:cNvSpPr>
          <p:nvPr>
            <p:ph type="ctrTitle"/>
          </p:nvPr>
        </p:nvSpPr>
        <p:spPr>
          <a:xfrm>
            <a:off x="457200" y="1433732"/>
            <a:ext cx="8305799" cy="1981199"/>
          </a:xfrm>
          <a:prstGeom prst="rect">
            <a:avLst/>
          </a:prstGeom>
          <a:noFill/>
          <a:ln>
            <a:noFill/>
          </a:ln>
        </p:spPr>
        <p:txBody>
          <a:bodyPr lIns="91425" tIns="45700" rIns="91425" bIns="45700" anchor="b" anchorCtr="0">
            <a:noAutofit/>
          </a:bodyPr>
          <a:lstStyle/>
          <a:p>
            <a:pPr marL="0" marR="0" lvl="0" indent="0" algn="ctr" rtl="0">
              <a:spcBef>
                <a:spcPts val="0"/>
              </a:spcBef>
              <a:buClr>
                <a:srgbClr val="F9F9F9"/>
              </a:buClr>
              <a:buSzPct val="25000"/>
              <a:buFont typeface="Merriweather"/>
              <a:buNone/>
            </a:pPr>
            <a:endParaRPr sz="4800" b="0" i="0" u="none" strike="noStrike" cap="none">
              <a:solidFill>
                <a:srgbClr val="F9F9F9"/>
              </a:solidFill>
              <a:latin typeface="Merriweather"/>
              <a:ea typeface="Merriweather"/>
              <a:cs typeface="Merriweather"/>
              <a:sym typeface="Merriweather"/>
            </a:endParaRPr>
          </a:p>
        </p:txBody>
      </p:sp>
      <p:pic>
        <p:nvPicPr>
          <p:cNvPr id="96" name="Shape 96"/>
          <p:cNvPicPr preferRelativeResize="0"/>
          <p:nvPr/>
        </p:nvPicPr>
        <p:blipFill rotWithShape="1">
          <a:blip r:embed="rId3">
            <a:alphaModFix/>
          </a:blip>
          <a:srcRect/>
          <a:stretch/>
        </p:blipFill>
        <p:spPr>
          <a:xfrm>
            <a:off x="347662" y="428625"/>
            <a:ext cx="8448675" cy="300037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170" name="Shape 17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171" name="Shape 17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i="1">
                <a:solidFill>
                  <a:srgbClr val="F9F9F9"/>
                </a:solidFill>
                <a:latin typeface="Overlock"/>
                <a:ea typeface="Overlock"/>
                <a:cs typeface="Overlock"/>
                <a:sym typeface="Overlock"/>
              </a:rPr>
              <a:t>Monster</a:t>
            </a:r>
            <a:r>
              <a:rPr lang="en-US" sz="4000" b="0" i="1" u="none" strike="noStrike" cap="none">
                <a:solidFill>
                  <a:srgbClr val="F9F9F9"/>
                </a:solidFill>
                <a:latin typeface="Overlock"/>
                <a:ea typeface="Overlock"/>
                <a:cs typeface="Overlock"/>
                <a:sym typeface="Overlock"/>
              </a:rPr>
              <a:t>, </a:t>
            </a:r>
            <a:r>
              <a:rPr lang="en-US" sz="4000" b="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Walter Dean Myers</a:t>
            </a:r>
          </a:p>
        </p:txBody>
      </p:sp>
      <p:sp>
        <p:nvSpPr>
          <p:cNvPr id="172" name="Shape 17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80000"/>
              </a:lnSpc>
              <a:spcBef>
                <a:spcPts val="0"/>
              </a:spcBef>
              <a:spcAft>
                <a:spcPts val="0"/>
              </a:spcAft>
              <a:buClr>
                <a:schemeClr val="accent2"/>
              </a:buClr>
              <a:buFont typeface="Noto Sans Symbols"/>
              <a:buNone/>
            </a:pPr>
            <a:endParaRPr sz="1472" b="0" i="0" u="none" strike="noStrike" cap="none">
              <a:solidFill>
                <a:schemeClr val="lt1"/>
              </a:solidFill>
              <a:latin typeface="Overlock"/>
              <a:ea typeface="Overlock"/>
              <a:cs typeface="Overlock"/>
              <a:sym typeface="Overlock"/>
            </a:endParaRPr>
          </a:p>
          <a:p>
            <a:pPr marL="0" marR="0" lvl="0" indent="0" algn="l" rtl="0">
              <a:lnSpc>
                <a:spcPct val="80000"/>
              </a:lnSpc>
              <a:spcBef>
                <a:spcPts val="600"/>
              </a:spcBef>
              <a:spcAft>
                <a:spcPts val="0"/>
              </a:spcAft>
              <a:buClr>
                <a:schemeClr val="accent2"/>
              </a:buClr>
              <a:buSzPct val="25000"/>
              <a:buFont typeface="Noto Sans Symbols"/>
              <a:buNone/>
            </a:pPr>
            <a:r>
              <a:rPr lang="en-US" sz="1860" b="0" i="0" u="none" strike="noStrike" cap="none">
                <a:solidFill>
                  <a:schemeClr val="lt1"/>
                </a:solidFill>
                <a:latin typeface="Overlock"/>
                <a:ea typeface="Overlock"/>
                <a:cs typeface="Overlock"/>
                <a:sym typeface="Overlock"/>
              </a:rPr>
              <a:t>Genre: </a:t>
            </a:r>
            <a:r>
              <a:rPr lang="en-US" sz="1860">
                <a:solidFill>
                  <a:schemeClr val="lt1"/>
                </a:solidFill>
                <a:latin typeface="Overlock"/>
                <a:ea typeface="Overlock"/>
                <a:cs typeface="Overlock"/>
                <a:sym typeface="Overlock"/>
              </a:rPr>
              <a:t>Fiction, Drama</a:t>
            </a:r>
          </a:p>
          <a:p>
            <a:pPr marL="0" marR="0" lvl="0" indent="0" algn="l" rtl="0">
              <a:lnSpc>
                <a:spcPct val="80000"/>
              </a:lnSpc>
              <a:spcBef>
                <a:spcPts val="600"/>
              </a:spcBef>
              <a:spcAft>
                <a:spcPts val="0"/>
              </a:spcAft>
              <a:buClr>
                <a:schemeClr val="accent2"/>
              </a:buClr>
              <a:buSzPct val="25000"/>
              <a:buFont typeface="Noto Sans Symbols"/>
              <a:buNone/>
            </a:pPr>
            <a:r>
              <a:rPr lang="en-US" sz="1860" b="0" i="0" u="none" strike="noStrike" cap="none">
                <a:solidFill>
                  <a:schemeClr val="lt1"/>
                </a:solidFill>
                <a:latin typeface="Overlock"/>
                <a:ea typeface="Overlock"/>
                <a:cs typeface="Overlock"/>
                <a:sym typeface="Overlock"/>
              </a:rPr>
              <a:t>Main Character: Sixteen-year-old Steve Harmon</a:t>
            </a:r>
          </a:p>
          <a:p>
            <a:pPr marL="0" marR="0" lvl="0" indent="0" algn="l" rtl="0">
              <a:lnSpc>
                <a:spcPct val="80000"/>
              </a:lnSpc>
              <a:spcBef>
                <a:spcPts val="600"/>
              </a:spcBef>
              <a:spcAft>
                <a:spcPts val="0"/>
              </a:spcAft>
              <a:buClr>
                <a:schemeClr val="accent2"/>
              </a:buClr>
              <a:buSzPct val="25000"/>
              <a:buFont typeface="Noto Sans Symbols"/>
              <a:buNone/>
            </a:pPr>
            <a:r>
              <a:rPr lang="en-US" sz="1860" b="0" i="0" u="none" strike="noStrike" cap="none">
                <a:solidFill>
                  <a:schemeClr val="lt1"/>
                </a:solidFill>
                <a:latin typeface="Overlock"/>
                <a:ea typeface="Overlock"/>
                <a:cs typeface="Overlock"/>
                <a:sym typeface="Overlock"/>
              </a:rPr>
              <a:t>Setting: Somewhere in the U.S.</a:t>
            </a:r>
          </a:p>
          <a:p>
            <a:pPr marL="0" marR="0" lvl="0" indent="0" algn="l" rtl="0">
              <a:lnSpc>
                <a:spcPct val="80000"/>
              </a:lnSpc>
              <a:spcBef>
                <a:spcPts val="600"/>
              </a:spcBef>
              <a:spcAft>
                <a:spcPts val="0"/>
              </a:spcAft>
              <a:buClr>
                <a:schemeClr val="accent2"/>
              </a:buClr>
              <a:buFont typeface="Noto Sans Symbols"/>
              <a:buNone/>
            </a:pPr>
            <a:endParaRPr sz="1860" b="0" i="0" u="none" strike="noStrike" cap="none">
              <a:solidFill>
                <a:schemeClr val="lt1"/>
              </a:solidFill>
              <a:latin typeface="Overlock"/>
              <a:ea typeface="Overlock"/>
              <a:cs typeface="Overlock"/>
              <a:sym typeface="Overlock"/>
            </a:endParaRPr>
          </a:p>
          <a:p>
            <a:pPr marL="0" marR="0" lvl="0" indent="0" algn="l" rtl="0">
              <a:lnSpc>
                <a:spcPct val="80000"/>
              </a:lnSpc>
              <a:spcBef>
                <a:spcPts val="0"/>
              </a:spcBef>
              <a:spcAft>
                <a:spcPts val="0"/>
              </a:spcAft>
              <a:buSzPct val="25000"/>
              <a:buNone/>
            </a:pPr>
            <a:r>
              <a:rPr lang="en-US" sz="1860">
                <a:solidFill>
                  <a:schemeClr val="lt1"/>
                </a:solidFill>
                <a:latin typeface="Overlock"/>
                <a:ea typeface="Overlock"/>
                <a:cs typeface="Overlock"/>
                <a:sym typeface="Overlock"/>
              </a:rPr>
              <a:t>Plot summary: This New York Times bestselling novel and National Book Award nominee from acclaimed author Walter Dean Myers tells the story of Steve Harmon, a teenage boy in juvenile detention and on trial. Presented as a screenplay of Steve’s own imagination, and peppered with journal entries, the book shows how one single decision can change our whole lives.</a:t>
            </a:r>
          </a:p>
          <a:p>
            <a:pPr marL="0" marR="0" lvl="0" indent="0" algn="l" rtl="0">
              <a:lnSpc>
                <a:spcPct val="80000"/>
              </a:lnSpc>
              <a:spcBef>
                <a:spcPts val="600"/>
              </a:spcBef>
              <a:spcAft>
                <a:spcPts val="0"/>
              </a:spcAft>
              <a:buNone/>
            </a:pPr>
            <a:endParaRPr sz="1550" b="0" i="0" u="none" strike="noStrike" cap="none">
              <a:solidFill>
                <a:schemeClr val="lt1"/>
              </a:solidFill>
              <a:latin typeface="Overlock"/>
              <a:ea typeface="Overlock"/>
              <a:cs typeface="Overlock"/>
              <a:sym typeface="Overlock"/>
            </a:endParaRPr>
          </a:p>
          <a:p>
            <a:pPr marL="274320" marR="0" lvl="0" indent="-274320" algn="l" rtl="0">
              <a:lnSpc>
                <a:spcPct val="80000"/>
              </a:lnSpc>
              <a:spcBef>
                <a:spcPts val="600"/>
              </a:spcBef>
              <a:spcAft>
                <a:spcPts val="0"/>
              </a:spcAft>
              <a:buClr>
                <a:schemeClr val="accent2"/>
              </a:buClr>
              <a:buFont typeface="Noto Sans Symbols"/>
              <a:buNone/>
            </a:pPr>
            <a:endParaRPr sz="2015" b="0" i="0" u="none" strike="noStrike" cap="none">
              <a:solidFill>
                <a:schemeClr val="lt1"/>
              </a:solidFill>
              <a:latin typeface="Merriweather"/>
              <a:ea typeface="Merriweather"/>
              <a:cs typeface="Merriweather"/>
              <a:sym typeface="Merriweather"/>
            </a:endParaRPr>
          </a:p>
        </p:txBody>
      </p:sp>
      <p:sp>
        <p:nvSpPr>
          <p:cNvPr id="173" name="Shape 173"/>
          <p:cNvSpPr txBox="1"/>
          <p:nvPr/>
        </p:nvSpPr>
        <p:spPr>
          <a:xfrm>
            <a:off x="457200" y="5522892"/>
            <a:ext cx="8229600" cy="523219"/>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Trials, Prisons, Self-perception</a:t>
            </a:r>
          </a:p>
        </p:txBody>
      </p:sp>
      <p:pic>
        <p:nvPicPr>
          <p:cNvPr id="174" name="Shape 174"/>
          <p:cNvPicPr preferRelativeResize="0"/>
          <p:nvPr/>
        </p:nvPicPr>
        <p:blipFill rotWithShape="1">
          <a:blip r:embed="rId3">
            <a:alphaModFix/>
          </a:blip>
          <a:srcRect/>
          <a:stretch/>
        </p:blipFill>
        <p:spPr>
          <a:xfrm>
            <a:off x="533400" y="1524000"/>
            <a:ext cx="2676525" cy="380999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180" name="Shape 18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181" name="Shape 18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i="1">
                <a:solidFill>
                  <a:srgbClr val="F9F9F9"/>
                </a:solidFill>
                <a:latin typeface="Overlock"/>
                <a:ea typeface="Overlock"/>
                <a:cs typeface="Overlock"/>
                <a:sym typeface="Overlock"/>
              </a:rPr>
              <a:t>Cinder</a:t>
            </a:r>
            <a:r>
              <a:rPr lang="en-US" sz="4000" b="0" i="1" u="none" strike="noStrike" cap="none">
                <a:solidFill>
                  <a:srgbClr val="F9F9F9"/>
                </a:solidFill>
                <a:latin typeface="Overlock"/>
                <a:ea typeface="Overlock"/>
                <a:cs typeface="Overlock"/>
                <a:sym typeface="Overlock"/>
              </a:rPr>
              <a:t>, </a:t>
            </a:r>
            <a:r>
              <a:rPr lang="en-US" sz="4000" b="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Marissa Meyer</a:t>
            </a:r>
          </a:p>
        </p:txBody>
      </p:sp>
      <p:sp>
        <p:nvSpPr>
          <p:cNvPr id="182" name="Shape 18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80000"/>
              </a:lnSpc>
              <a:spcBef>
                <a:spcPts val="0"/>
              </a:spcBef>
              <a:spcAft>
                <a:spcPts val="0"/>
              </a:spcAft>
              <a:buClr>
                <a:schemeClr val="accent2"/>
              </a:buClr>
              <a:buFont typeface="Noto Sans Symbols"/>
              <a:buNone/>
            </a:pPr>
            <a:endParaRPr sz="1615" b="0" i="0" u="none" strike="noStrike" cap="none">
              <a:solidFill>
                <a:schemeClr val="lt1"/>
              </a:solidFill>
              <a:latin typeface="Overlock"/>
              <a:ea typeface="Overlock"/>
              <a:cs typeface="Overlock"/>
              <a:sym typeface="Overlock"/>
            </a:endParaRPr>
          </a:p>
          <a:p>
            <a:pPr marL="0" marR="0" lvl="0" indent="0" algn="l" rtl="0">
              <a:lnSpc>
                <a:spcPct val="8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Genre: </a:t>
            </a:r>
            <a:r>
              <a:rPr lang="en-US" sz="2040">
                <a:solidFill>
                  <a:schemeClr val="lt1"/>
                </a:solidFill>
                <a:latin typeface="Overlock"/>
                <a:ea typeface="Overlock"/>
                <a:cs typeface="Overlock"/>
                <a:sym typeface="Overlock"/>
              </a:rPr>
              <a:t>Science Fiction</a:t>
            </a:r>
          </a:p>
          <a:p>
            <a:pPr marL="0" marR="0" lvl="0" indent="0" algn="l" rtl="0">
              <a:lnSpc>
                <a:spcPct val="8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Main Character: Cinder and Prince Kai</a:t>
            </a:r>
          </a:p>
          <a:p>
            <a:pPr marL="0" marR="0" lvl="0" indent="0" algn="l" rtl="0">
              <a:lnSpc>
                <a:spcPct val="8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Setting: New Beijing of the Eastern Commonwealth</a:t>
            </a:r>
          </a:p>
          <a:p>
            <a:pPr marL="0" marR="0" lvl="0" indent="0" algn="l" rtl="0">
              <a:lnSpc>
                <a:spcPct val="80000"/>
              </a:lnSpc>
              <a:spcBef>
                <a:spcPts val="600"/>
              </a:spcBef>
              <a:spcAft>
                <a:spcPts val="0"/>
              </a:spcAft>
              <a:buClr>
                <a:schemeClr val="accent2"/>
              </a:buClr>
              <a:buFont typeface="Noto Sans Symbols"/>
              <a:buNone/>
            </a:pPr>
            <a:endParaRPr sz="2040" b="0" i="0" u="none" strike="noStrike" cap="none">
              <a:solidFill>
                <a:schemeClr val="lt1"/>
              </a:solidFill>
              <a:latin typeface="Overlock"/>
              <a:ea typeface="Overlock"/>
              <a:cs typeface="Overlock"/>
              <a:sym typeface="Overlock"/>
            </a:endParaRPr>
          </a:p>
          <a:p>
            <a:pPr marL="0" marR="0" lvl="0" indent="0" algn="l" rtl="0">
              <a:lnSpc>
                <a:spcPct val="80000"/>
              </a:lnSpc>
              <a:spcBef>
                <a:spcPts val="0"/>
              </a:spcBef>
              <a:spcAft>
                <a:spcPts val="0"/>
              </a:spcAft>
              <a:buSzPct val="25000"/>
              <a:buNone/>
            </a:pPr>
            <a:r>
              <a:rPr lang="en-US" sz="2040">
                <a:solidFill>
                  <a:schemeClr val="lt1"/>
                </a:solidFill>
                <a:latin typeface="Overlock"/>
                <a:ea typeface="Overlock"/>
                <a:cs typeface="Overlock"/>
                <a:sym typeface="Overlock"/>
              </a:rPr>
              <a:t>Plot summary: As plague ravages the overcrowded Earth, observed by a ruthless lunar people, Cinder, a gifted mechanic and cyborg, becomes involved with handsome Prince Kai and must uncover secrets about her past in order to protect the world in this futuristic take on the Cinderella story.</a:t>
            </a:r>
          </a:p>
          <a:p>
            <a:pPr marL="0" marR="0" lvl="0" indent="0" algn="l" rtl="0">
              <a:lnSpc>
                <a:spcPct val="80000"/>
              </a:lnSpc>
              <a:spcBef>
                <a:spcPts val="600"/>
              </a:spcBef>
              <a:spcAft>
                <a:spcPts val="0"/>
              </a:spcAft>
              <a:buNone/>
            </a:pPr>
            <a:endParaRPr sz="1700" b="0" i="0" u="none" strike="noStrike" cap="none">
              <a:solidFill>
                <a:schemeClr val="lt1"/>
              </a:solidFill>
              <a:latin typeface="Overlock"/>
              <a:ea typeface="Overlock"/>
              <a:cs typeface="Overlock"/>
              <a:sym typeface="Overlock"/>
            </a:endParaRPr>
          </a:p>
          <a:p>
            <a:pPr marL="274320" marR="0" lvl="0" indent="-274320" algn="l" rtl="0">
              <a:lnSpc>
                <a:spcPct val="80000"/>
              </a:lnSpc>
              <a:spcBef>
                <a:spcPts val="600"/>
              </a:spcBef>
              <a:spcAft>
                <a:spcPts val="0"/>
              </a:spcAft>
              <a:buClr>
                <a:schemeClr val="accent2"/>
              </a:buClr>
              <a:buFont typeface="Noto Sans Symbols"/>
              <a:buNone/>
            </a:pPr>
            <a:endParaRPr sz="2210" b="0" i="0" u="none" strike="noStrike" cap="none">
              <a:solidFill>
                <a:schemeClr val="lt1"/>
              </a:solidFill>
              <a:latin typeface="Merriweather"/>
              <a:ea typeface="Merriweather"/>
              <a:cs typeface="Merriweather"/>
              <a:sym typeface="Merriweather"/>
            </a:endParaRPr>
          </a:p>
        </p:txBody>
      </p:sp>
      <p:sp>
        <p:nvSpPr>
          <p:cNvPr id="183" name="Shape 183"/>
          <p:cNvSpPr txBox="1"/>
          <p:nvPr/>
        </p:nvSpPr>
        <p:spPr>
          <a:xfrm>
            <a:off x="457200" y="5522892"/>
            <a:ext cx="8229600" cy="954106"/>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Cyborgs, Plague, Overpopulation, Social Classes, Extraterrestrial beings</a:t>
            </a:r>
          </a:p>
        </p:txBody>
      </p:sp>
      <p:pic>
        <p:nvPicPr>
          <p:cNvPr id="184" name="Shape 184"/>
          <p:cNvPicPr preferRelativeResize="0"/>
          <p:nvPr/>
        </p:nvPicPr>
        <p:blipFill rotWithShape="1">
          <a:blip r:embed="rId3">
            <a:alphaModFix/>
          </a:blip>
          <a:srcRect/>
          <a:stretch/>
        </p:blipFill>
        <p:spPr>
          <a:xfrm>
            <a:off x="609600" y="1524000"/>
            <a:ext cx="2505075" cy="380999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190" name="Shape 19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191" name="Shape 19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i="1">
                <a:solidFill>
                  <a:srgbClr val="F9F9F9"/>
                </a:solidFill>
                <a:latin typeface="Overlock"/>
                <a:ea typeface="Overlock"/>
                <a:cs typeface="Overlock"/>
                <a:sym typeface="Overlock"/>
              </a:rPr>
              <a:t>The Trouble with Lemons</a:t>
            </a:r>
            <a:r>
              <a:rPr lang="en-US" sz="4000" b="0" i="1" u="none" strike="noStrike" cap="none">
                <a:solidFill>
                  <a:srgbClr val="F9F9F9"/>
                </a:solidFill>
                <a:latin typeface="Overlock"/>
                <a:ea typeface="Overlock"/>
                <a:cs typeface="Overlock"/>
                <a:sym typeface="Overlock"/>
              </a:rPr>
              <a:t>, </a:t>
            </a:r>
            <a:r>
              <a:rPr lang="en-US" sz="4000" b="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Daniel Hayes</a:t>
            </a:r>
          </a:p>
        </p:txBody>
      </p:sp>
      <p:sp>
        <p:nvSpPr>
          <p:cNvPr id="192" name="Shape 19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80000"/>
              </a:lnSpc>
              <a:spcBef>
                <a:spcPts val="0"/>
              </a:spcBef>
              <a:spcAft>
                <a:spcPts val="0"/>
              </a:spcAft>
              <a:buClr>
                <a:schemeClr val="accent2"/>
              </a:buClr>
              <a:buFont typeface="Noto Sans Symbols"/>
              <a:buNone/>
            </a:pPr>
            <a:endParaRPr sz="1615" b="0" i="0" u="none" strike="noStrike" cap="none">
              <a:solidFill>
                <a:schemeClr val="lt1"/>
              </a:solidFill>
              <a:latin typeface="Overlock"/>
              <a:ea typeface="Overlock"/>
              <a:cs typeface="Overlock"/>
              <a:sym typeface="Overlock"/>
            </a:endParaRPr>
          </a:p>
          <a:p>
            <a:pPr marL="0" marR="0" lvl="0" indent="0" algn="l" rtl="0">
              <a:lnSpc>
                <a:spcPct val="8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Genre: </a:t>
            </a:r>
            <a:r>
              <a:rPr lang="en-US" sz="2040">
                <a:solidFill>
                  <a:schemeClr val="lt1"/>
                </a:solidFill>
                <a:latin typeface="Overlock"/>
                <a:ea typeface="Overlock"/>
                <a:cs typeface="Overlock"/>
                <a:sym typeface="Overlock"/>
              </a:rPr>
              <a:t>Fiction, Mystery</a:t>
            </a:r>
          </a:p>
          <a:p>
            <a:pPr marL="0" marR="0" lvl="0" indent="0" algn="l" rtl="0">
              <a:lnSpc>
                <a:spcPct val="8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Main Character: Tyler and Lymie</a:t>
            </a:r>
          </a:p>
          <a:p>
            <a:pPr marL="0" marR="0" lvl="0" indent="0" algn="l" rtl="0">
              <a:lnSpc>
                <a:spcPct val="8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Setting: Somewhere in the U.S.</a:t>
            </a:r>
          </a:p>
          <a:p>
            <a:pPr marL="0" marR="0" lvl="0" indent="0" algn="l" rtl="0">
              <a:lnSpc>
                <a:spcPct val="80000"/>
              </a:lnSpc>
              <a:spcBef>
                <a:spcPts val="600"/>
              </a:spcBef>
              <a:spcAft>
                <a:spcPts val="0"/>
              </a:spcAft>
              <a:buClr>
                <a:schemeClr val="accent2"/>
              </a:buClr>
              <a:buFont typeface="Noto Sans Symbols"/>
              <a:buNone/>
            </a:pPr>
            <a:endParaRPr sz="2040" b="0" i="0" u="none" strike="noStrike" cap="none">
              <a:solidFill>
                <a:schemeClr val="lt1"/>
              </a:solidFill>
              <a:latin typeface="Overlock"/>
              <a:ea typeface="Overlock"/>
              <a:cs typeface="Overlock"/>
              <a:sym typeface="Overlock"/>
            </a:endParaRPr>
          </a:p>
          <a:p>
            <a:pPr marL="0" marR="0" lvl="0" indent="0" algn="l" rtl="0">
              <a:lnSpc>
                <a:spcPct val="80000"/>
              </a:lnSpc>
              <a:spcBef>
                <a:spcPts val="0"/>
              </a:spcBef>
              <a:spcAft>
                <a:spcPts val="0"/>
              </a:spcAft>
              <a:buSzPct val="25000"/>
              <a:buNone/>
            </a:pPr>
            <a:r>
              <a:rPr lang="en-US" sz="2040">
                <a:solidFill>
                  <a:schemeClr val="lt1"/>
                </a:solidFill>
                <a:latin typeface="Overlock"/>
                <a:ea typeface="Overlock"/>
                <a:cs typeface="Overlock"/>
                <a:sym typeface="Overlock"/>
              </a:rPr>
              <a:t>Plot summary: His real name was Tyler McAllister, but he felt like a lemon. He had allergies and nightmares, and was the only unfamous person in his family. But one night he and a friend went swimming at the forbidden quarry, and Tyler found a dead body. Now he’s determined to find out who killed the man and why they’re now after him…</a:t>
            </a:r>
          </a:p>
          <a:p>
            <a:pPr marL="0" marR="0" lvl="0" indent="0" algn="l" rtl="0">
              <a:lnSpc>
                <a:spcPct val="80000"/>
              </a:lnSpc>
              <a:spcBef>
                <a:spcPts val="600"/>
              </a:spcBef>
              <a:spcAft>
                <a:spcPts val="0"/>
              </a:spcAft>
              <a:buNone/>
            </a:pPr>
            <a:endParaRPr sz="1700" b="0" i="0" u="none" strike="noStrike" cap="none">
              <a:solidFill>
                <a:schemeClr val="lt1"/>
              </a:solidFill>
              <a:latin typeface="Overlock"/>
              <a:ea typeface="Overlock"/>
              <a:cs typeface="Overlock"/>
              <a:sym typeface="Overlock"/>
            </a:endParaRPr>
          </a:p>
          <a:p>
            <a:pPr marL="274320" marR="0" lvl="0" indent="-274320" algn="l" rtl="0">
              <a:lnSpc>
                <a:spcPct val="80000"/>
              </a:lnSpc>
              <a:spcBef>
                <a:spcPts val="600"/>
              </a:spcBef>
              <a:spcAft>
                <a:spcPts val="0"/>
              </a:spcAft>
              <a:buClr>
                <a:schemeClr val="accent2"/>
              </a:buClr>
              <a:buFont typeface="Noto Sans Symbols"/>
              <a:buNone/>
            </a:pPr>
            <a:endParaRPr sz="2210" b="0" i="0" u="none" strike="noStrike" cap="none">
              <a:solidFill>
                <a:schemeClr val="lt1"/>
              </a:solidFill>
              <a:latin typeface="Merriweather"/>
              <a:ea typeface="Merriweather"/>
              <a:cs typeface="Merriweather"/>
              <a:sym typeface="Merriweather"/>
            </a:endParaRPr>
          </a:p>
        </p:txBody>
      </p:sp>
      <p:sp>
        <p:nvSpPr>
          <p:cNvPr id="193" name="Shape 193"/>
          <p:cNvSpPr txBox="1"/>
          <p:nvPr/>
        </p:nvSpPr>
        <p:spPr>
          <a:xfrm>
            <a:off x="457200" y="5522892"/>
            <a:ext cx="8229600" cy="523219"/>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Mystery, Detective story</a:t>
            </a:r>
          </a:p>
        </p:txBody>
      </p:sp>
      <p:pic>
        <p:nvPicPr>
          <p:cNvPr id="194" name="Shape 194"/>
          <p:cNvPicPr preferRelativeResize="0"/>
          <p:nvPr/>
        </p:nvPicPr>
        <p:blipFill rotWithShape="1">
          <a:blip r:embed="rId3">
            <a:alphaModFix/>
          </a:blip>
          <a:srcRect/>
          <a:stretch/>
        </p:blipFill>
        <p:spPr>
          <a:xfrm>
            <a:off x="838200" y="1600200"/>
            <a:ext cx="2133599" cy="364717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00" name="Shape 20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201" name="Shape 20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i="1">
                <a:solidFill>
                  <a:srgbClr val="F9F9F9"/>
                </a:solidFill>
                <a:latin typeface="Overlock"/>
                <a:ea typeface="Overlock"/>
                <a:cs typeface="Overlock"/>
                <a:sym typeface="Overlock"/>
              </a:rPr>
              <a:t>Chomp</a:t>
            </a:r>
            <a:r>
              <a:rPr lang="en-US" sz="4000" b="0" i="1" u="none" strike="noStrike" cap="none">
                <a:solidFill>
                  <a:srgbClr val="F9F9F9"/>
                </a:solidFill>
                <a:latin typeface="Overlock"/>
                <a:ea typeface="Overlock"/>
                <a:cs typeface="Overlock"/>
                <a:sym typeface="Overlock"/>
              </a:rPr>
              <a:t>, </a:t>
            </a:r>
            <a:r>
              <a:rPr lang="en-US" sz="4000" b="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Carl Hiassen</a:t>
            </a:r>
          </a:p>
        </p:txBody>
      </p:sp>
      <p:sp>
        <p:nvSpPr>
          <p:cNvPr id="202" name="Shape 20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80000"/>
              </a:lnSpc>
              <a:spcBef>
                <a:spcPts val="0"/>
              </a:spcBef>
              <a:spcAft>
                <a:spcPts val="0"/>
              </a:spcAft>
              <a:buClr>
                <a:schemeClr val="accent2"/>
              </a:buClr>
              <a:buFont typeface="Noto Sans Symbols"/>
              <a:buNone/>
            </a:pPr>
            <a:endParaRPr sz="1472" b="0" i="0" u="none" strike="noStrike" cap="none">
              <a:solidFill>
                <a:schemeClr val="lt1"/>
              </a:solidFill>
              <a:latin typeface="Overlock"/>
              <a:ea typeface="Overlock"/>
              <a:cs typeface="Overlock"/>
              <a:sym typeface="Overlock"/>
            </a:endParaRPr>
          </a:p>
          <a:p>
            <a:pPr marL="0" marR="0" lvl="0" indent="0" algn="l" rtl="0">
              <a:lnSpc>
                <a:spcPct val="80000"/>
              </a:lnSpc>
              <a:spcBef>
                <a:spcPts val="600"/>
              </a:spcBef>
              <a:spcAft>
                <a:spcPts val="0"/>
              </a:spcAft>
              <a:buClr>
                <a:schemeClr val="accent2"/>
              </a:buClr>
              <a:buSzPct val="25000"/>
              <a:buFont typeface="Noto Sans Symbols"/>
              <a:buNone/>
            </a:pPr>
            <a:r>
              <a:rPr lang="en-US" sz="1860" b="0" i="0" u="none" strike="noStrike" cap="none">
                <a:solidFill>
                  <a:schemeClr val="lt1"/>
                </a:solidFill>
                <a:latin typeface="Overlock"/>
                <a:ea typeface="Overlock"/>
                <a:cs typeface="Overlock"/>
                <a:sym typeface="Overlock"/>
              </a:rPr>
              <a:t>Genre: </a:t>
            </a:r>
            <a:r>
              <a:rPr lang="en-US" sz="1860">
                <a:solidFill>
                  <a:schemeClr val="lt1"/>
                </a:solidFill>
                <a:latin typeface="Overlock"/>
                <a:ea typeface="Overlock"/>
                <a:cs typeface="Overlock"/>
                <a:sym typeface="Overlock"/>
              </a:rPr>
              <a:t>Realistic Humor</a:t>
            </a:r>
          </a:p>
          <a:p>
            <a:pPr marL="0" marR="0" lvl="0" indent="0" algn="l" rtl="0">
              <a:lnSpc>
                <a:spcPct val="80000"/>
              </a:lnSpc>
              <a:spcBef>
                <a:spcPts val="600"/>
              </a:spcBef>
              <a:spcAft>
                <a:spcPts val="0"/>
              </a:spcAft>
              <a:buClr>
                <a:schemeClr val="accent2"/>
              </a:buClr>
              <a:buSzPct val="25000"/>
              <a:buFont typeface="Noto Sans Symbols"/>
              <a:buNone/>
            </a:pPr>
            <a:r>
              <a:rPr lang="en-US" sz="1860" b="0" i="0" u="none" strike="noStrike" cap="none">
                <a:solidFill>
                  <a:schemeClr val="lt1"/>
                </a:solidFill>
                <a:latin typeface="Overlock"/>
                <a:ea typeface="Overlock"/>
                <a:cs typeface="Overlock"/>
                <a:sym typeface="Overlock"/>
              </a:rPr>
              <a:t>Main Character: Wahoo Crane and Tuna Gordon</a:t>
            </a:r>
          </a:p>
          <a:p>
            <a:pPr marL="0" marR="0" lvl="0" indent="0" algn="l" rtl="0">
              <a:lnSpc>
                <a:spcPct val="80000"/>
              </a:lnSpc>
              <a:spcBef>
                <a:spcPts val="600"/>
              </a:spcBef>
              <a:spcAft>
                <a:spcPts val="0"/>
              </a:spcAft>
              <a:buClr>
                <a:schemeClr val="accent2"/>
              </a:buClr>
              <a:buSzPct val="25000"/>
              <a:buFont typeface="Noto Sans Symbols"/>
              <a:buNone/>
            </a:pPr>
            <a:r>
              <a:rPr lang="en-US" sz="1860" b="0" i="0" u="none" strike="noStrike" cap="none">
                <a:solidFill>
                  <a:schemeClr val="lt1"/>
                </a:solidFill>
                <a:latin typeface="Overlock"/>
                <a:ea typeface="Overlock"/>
                <a:cs typeface="Overlock"/>
                <a:sym typeface="Overlock"/>
              </a:rPr>
              <a:t>Setting: Florida Everglades</a:t>
            </a:r>
          </a:p>
          <a:p>
            <a:pPr marL="0" marR="0" lvl="0" indent="0" algn="l" rtl="0">
              <a:lnSpc>
                <a:spcPct val="80000"/>
              </a:lnSpc>
              <a:spcBef>
                <a:spcPts val="600"/>
              </a:spcBef>
              <a:spcAft>
                <a:spcPts val="0"/>
              </a:spcAft>
              <a:buClr>
                <a:schemeClr val="accent2"/>
              </a:buClr>
              <a:buFont typeface="Noto Sans Symbols"/>
              <a:buNone/>
            </a:pPr>
            <a:endParaRPr sz="1860" b="0" i="0" u="none" strike="noStrike" cap="none">
              <a:solidFill>
                <a:schemeClr val="lt1"/>
              </a:solidFill>
              <a:latin typeface="Overlock"/>
              <a:ea typeface="Overlock"/>
              <a:cs typeface="Overlock"/>
              <a:sym typeface="Overlock"/>
            </a:endParaRPr>
          </a:p>
          <a:p>
            <a:pPr marL="0" marR="0" lvl="0" indent="0" algn="l" rtl="0">
              <a:lnSpc>
                <a:spcPct val="80000"/>
              </a:lnSpc>
              <a:spcBef>
                <a:spcPts val="0"/>
              </a:spcBef>
              <a:spcAft>
                <a:spcPts val="0"/>
              </a:spcAft>
              <a:buSzPct val="25000"/>
              <a:buNone/>
            </a:pPr>
            <a:r>
              <a:rPr lang="en-US" sz="1860">
                <a:solidFill>
                  <a:schemeClr val="lt1"/>
                </a:solidFill>
                <a:latin typeface="Overlock"/>
                <a:ea typeface="Overlock"/>
                <a:cs typeface="Overlock"/>
                <a:sym typeface="Overlock"/>
              </a:rPr>
              <a:t>Plot summary: When the difficult star of the reality television show “Expedition Survival” disappears while filming an episode in the Florida Everglades using animals from the wildfire refuge run by Wahoo Crane’s family, Wahoo and classmate Tuna Gordon set out to find him while avoiding Tuna’s gun-happy father.</a:t>
            </a:r>
          </a:p>
          <a:p>
            <a:pPr marL="0" marR="0" lvl="0" indent="0" algn="l" rtl="0">
              <a:lnSpc>
                <a:spcPct val="80000"/>
              </a:lnSpc>
              <a:spcBef>
                <a:spcPts val="600"/>
              </a:spcBef>
              <a:spcAft>
                <a:spcPts val="0"/>
              </a:spcAft>
              <a:buNone/>
            </a:pPr>
            <a:endParaRPr sz="1550" b="0" i="0" u="none" strike="noStrike" cap="none">
              <a:solidFill>
                <a:schemeClr val="lt1"/>
              </a:solidFill>
              <a:latin typeface="Overlock"/>
              <a:ea typeface="Overlock"/>
              <a:cs typeface="Overlock"/>
              <a:sym typeface="Overlock"/>
            </a:endParaRPr>
          </a:p>
          <a:p>
            <a:pPr marL="274320" marR="0" lvl="0" indent="-274320" algn="l" rtl="0">
              <a:lnSpc>
                <a:spcPct val="80000"/>
              </a:lnSpc>
              <a:spcBef>
                <a:spcPts val="600"/>
              </a:spcBef>
              <a:spcAft>
                <a:spcPts val="0"/>
              </a:spcAft>
              <a:buClr>
                <a:schemeClr val="accent2"/>
              </a:buClr>
              <a:buFont typeface="Noto Sans Symbols"/>
              <a:buNone/>
            </a:pPr>
            <a:endParaRPr sz="2015" b="0" i="0" u="none" strike="noStrike" cap="none">
              <a:solidFill>
                <a:schemeClr val="lt1"/>
              </a:solidFill>
              <a:latin typeface="Merriweather"/>
              <a:ea typeface="Merriweather"/>
              <a:cs typeface="Merriweather"/>
              <a:sym typeface="Merriweather"/>
            </a:endParaRPr>
          </a:p>
        </p:txBody>
      </p:sp>
      <p:sp>
        <p:nvSpPr>
          <p:cNvPr id="203" name="Shape 203"/>
          <p:cNvSpPr txBox="1"/>
          <p:nvPr/>
        </p:nvSpPr>
        <p:spPr>
          <a:xfrm>
            <a:off x="457200" y="5522892"/>
            <a:ext cx="8229600" cy="954106"/>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Reality T.V. programs, Missing persons, Wildlife Refuges </a:t>
            </a:r>
          </a:p>
        </p:txBody>
      </p:sp>
      <p:pic>
        <p:nvPicPr>
          <p:cNvPr id="204" name="Shape 204"/>
          <p:cNvPicPr preferRelativeResize="0"/>
          <p:nvPr/>
        </p:nvPicPr>
        <p:blipFill rotWithShape="1">
          <a:blip r:embed="rId3">
            <a:alphaModFix/>
          </a:blip>
          <a:srcRect/>
          <a:stretch/>
        </p:blipFill>
        <p:spPr>
          <a:xfrm>
            <a:off x="533400" y="1524000"/>
            <a:ext cx="2571749" cy="380999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10" name="Shape 21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211" name="Shape 21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i="1">
                <a:solidFill>
                  <a:srgbClr val="F9F9F9"/>
                </a:solidFill>
                <a:latin typeface="Overlock"/>
                <a:ea typeface="Overlock"/>
                <a:cs typeface="Overlock"/>
                <a:sym typeface="Overlock"/>
              </a:rPr>
              <a:t>Bystander</a:t>
            </a:r>
            <a:r>
              <a:rPr lang="en-US" sz="4000" b="0" i="1" u="none" strike="noStrike" cap="none">
                <a:solidFill>
                  <a:srgbClr val="F9F9F9"/>
                </a:solidFill>
                <a:latin typeface="Overlock"/>
                <a:ea typeface="Overlock"/>
                <a:cs typeface="Overlock"/>
                <a:sym typeface="Overlock"/>
              </a:rPr>
              <a:t>, </a:t>
            </a:r>
            <a:r>
              <a:rPr lang="en-US" sz="4000" b="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James Preller</a:t>
            </a:r>
          </a:p>
        </p:txBody>
      </p:sp>
      <p:sp>
        <p:nvSpPr>
          <p:cNvPr id="212" name="Shape 21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90000"/>
              </a:lnSpc>
              <a:spcBef>
                <a:spcPts val="0"/>
              </a:spcBef>
              <a:spcAft>
                <a:spcPts val="0"/>
              </a:spcAft>
              <a:buClr>
                <a:schemeClr val="accent2"/>
              </a:buClr>
              <a:buFont typeface="Noto Sans Symbols"/>
              <a:buNone/>
            </a:pPr>
            <a:endParaRPr sz="1757" b="0" i="0" u="none" strike="noStrike" cap="none">
              <a:solidFill>
                <a:schemeClr val="lt1"/>
              </a:solidFill>
              <a:latin typeface="Overlock"/>
              <a:ea typeface="Overlock"/>
              <a:cs typeface="Overlock"/>
              <a:sym typeface="Overlock"/>
            </a:endParaRPr>
          </a:p>
          <a:p>
            <a:pPr marL="0" marR="0" lvl="0" indent="0" algn="l" rtl="0">
              <a:lnSpc>
                <a:spcPct val="90000"/>
              </a:lnSpc>
              <a:spcBef>
                <a:spcPts val="60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Genre: </a:t>
            </a:r>
            <a:r>
              <a:rPr lang="en-US" sz="2220">
                <a:solidFill>
                  <a:schemeClr val="lt1"/>
                </a:solidFill>
                <a:latin typeface="Overlock"/>
                <a:ea typeface="Overlock"/>
                <a:cs typeface="Overlock"/>
                <a:sym typeface="Overlock"/>
              </a:rPr>
              <a:t>Realistic Fiction</a:t>
            </a:r>
          </a:p>
          <a:p>
            <a:pPr marL="0" marR="0" lvl="0" indent="0" algn="l" rtl="0">
              <a:lnSpc>
                <a:spcPct val="90000"/>
              </a:lnSpc>
              <a:spcBef>
                <a:spcPts val="60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Main Character: Eric and Griffin</a:t>
            </a:r>
          </a:p>
          <a:p>
            <a:pPr marL="0" marR="0" lvl="0" indent="0" algn="l" rtl="0">
              <a:lnSpc>
                <a:spcPct val="90000"/>
              </a:lnSpc>
              <a:spcBef>
                <a:spcPts val="60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Setting: Long Island</a:t>
            </a:r>
            <a:r>
              <a:rPr lang="en-US" sz="2220">
                <a:solidFill>
                  <a:schemeClr val="lt1"/>
                </a:solidFill>
                <a:latin typeface="Overlock"/>
                <a:ea typeface="Overlock"/>
                <a:cs typeface="Overlock"/>
                <a:sym typeface="Overlock"/>
              </a:rPr>
              <a:t>, NY</a:t>
            </a:r>
          </a:p>
          <a:p>
            <a:pPr marL="0" marR="0" lvl="0" indent="0" algn="l" rtl="0">
              <a:lnSpc>
                <a:spcPct val="90000"/>
              </a:lnSpc>
              <a:spcBef>
                <a:spcPts val="600"/>
              </a:spcBef>
              <a:spcAft>
                <a:spcPts val="0"/>
              </a:spcAft>
              <a:buClr>
                <a:schemeClr val="accent2"/>
              </a:buClr>
              <a:buFont typeface="Noto Sans Symbols"/>
              <a:buNone/>
            </a:pPr>
            <a:endParaRPr sz="2220" b="0" i="0" u="none" strike="noStrike" cap="none">
              <a:solidFill>
                <a:schemeClr val="lt1"/>
              </a:solidFill>
              <a:latin typeface="Overlock"/>
              <a:ea typeface="Overlock"/>
              <a:cs typeface="Overlock"/>
              <a:sym typeface="Overlock"/>
            </a:endParaRPr>
          </a:p>
          <a:p>
            <a:pPr marL="0" marR="0" lvl="0" indent="0" algn="l" rtl="0">
              <a:lnSpc>
                <a:spcPct val="90000"/>
              </a:lnSpc>
              <a:spcBef>
                <a:spcPts val="0"/>
              </a:spcBef>
              <a:spcAft>
                <a:spcPts val="0"/>
              </a:spcAft>
              <a:buSzPct val="25000"/>
              <a:buNone/>
            </a:pPr>
            <a:r>
              <a:rPr lang="en-US" sz="2220">
                <a:solidFill>
                  <a:schemeClr val="lt1"/>
                </a:solidFill>
                <a:latin typeface="Overlock"/>
                <a:ea typeface="Overlock"/>
                <a:cs typeface="Overlock"/>
                <a:sym typeface="Overlock"/>
              </a:rPr>
              <a:t>Plot summary: Thirteen-year-old Eric discovers there are consequences to not standing by and watching as the bully at his new school hurts people, but although school officials are aware of the problem, Eric may be the one with a solution.</a:t>
            </a:r>
          </a:p>
          <a:p>
            <a:pPr marL="0" marR="0" lvl="0" indent="0" algn="l" rtl="0">
              <a:lnSpc>
                <a:spcPct val="90000"/>
              </a:lnSpc>
              <a:spcBef>
                <a:spcPts val="600"/>
              </a:spcBef>
              <a:spcAft>
                <a:spcPts val="0"/>
              </a:spcAft>
              <a:buNone/>
            </a:pPr>
            <a:endParaRPr sz="1850" b="0" i="0" u="none" strike="noStrike" cap="none">
              <a:solidFill>
                <a:schemeClr val="lt1"/>
              </a:solidFill>
              <a:latin typeface="Overlock"/>
              <a:ea typeface="Overlock"/>
              <a:cs typeface="Overlock"/>
              <a:sym typeface="Overlock"/>
            </a:endParaRPr>
          </a:p>
          <a:p>
            <a:pPr marL="274320" marR="0" lvl="0" indent="-274320" algn="l" rtl="0">
              <a:lnSpc>
                <a:spcPct val="90000"/>
              </a:lnSpc>
              <a:spcBef>
                <a:spcPts val="600"/>
              </a:spcBef>
              <a:spcAft>
                <a:spcPts val="0"/>
              </a:spcAft>
              <a:buClr>
                <a:schemeClr val="accent2"/>
              </a:buClr>
              <a:buFont typeface="Noto Sans Symbols"/>
              <a:buNone/>
            </a:pPr>
            <a:endParaRPr sz="2405" b="0" i="0" u="none" strike="noStrike" cap="none">
              <a:solidFill>
                <a:schemeClr val="lt1"/>
              </a:solidFill>
              <a:latin typeface="Merriweather"/>
              <a:ea typeface="Merriweather"/>
              <a:cs typeface="Merriweather"/>
              <a:sym typeface="Merriweather"/>
            </a:endParaRPr>
          </a:p>
        </p:txBody>
      </p:sp>
      <p:sp>
        <p:nvSpPr>
          <p:cNvPr id="213" name="Shape 213"/>
          <p:cNvSpPr txBox="1"/>
          <p:nvPr/>
        </p:nvSpPr>
        <p:spPr>
          <a:xfrm>
            <a:off x="457200" y="5522892"/>
            <a:ext cx="8229600" cy="954106"/>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Bullying, Middle Schools, Divorce, Moving Households</a:t>
            </a:r>
          </a:p>
        </p:txBody>
      </p:sp>
      <p:pic>
        <p:nvPicPr>
          <p:cNvPr id="214" name="Shape 214"/>
          <p:cNvPicPr preferRelativeResize="0"/>
          <p:nvPr/>
        </p:nvPicPr>
        <p:blipFill rotWithShape="1">
          <a:blip r:embed="rId3">
            <a:alphaModFix/>
          </a:blip>
          <a:srcRect/>
          <a:stretch/>
        </p:blipFill>
        <p:spPr>
          <a:xfrm>
            <a:off x="533400" y="1524000"/>
            <a:ext cx="2590800" cy="380999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20" name="Shape 22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221" name="Shape 22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3200" i="1">
                <a:solidFill>
                  <a:srgbClr val="F9F9F9"/>
                </a:solidFill>
                <a:latin typeface="Overlock"/>
                <a:ea typeface="Overlock"/>
                <a:cs typeface="Overlock"/>
                <a:sym typeface="Overlock"/>
              </a:rPr>
              <a:t>Outcasts United: The Story of a Refugee Soccer Team that Changed a Town</a:t>
            </a:r>
            <a:r>
              <a:rPr lang="en-US" sz="3200" b="0" i="1" u="none" strike="noStrike" cap="none">
                <a:solidFill>
                  <a:srgbClr val="F9F9F9"/>
                </a:solidFill>
                <a:latin typeface="Overlock"/>
                <a:ea typeface="Overlock"/>
                <a:cs typeface="Overlock"/>
                <a:sym typeface="Overlock"/>
              </a:rPr>
              <a:t>, </a:t>
            </a:r>
            <a:r>
              <a:rPr lang="en-US" sz="3200" b="0" u="none" strike="noStrike" cap="none">
                <a:solidFill>
                  <a:srgbClr val="F9F9F9"/>
                </a:solidFill>
                <a:latin typeface="Overlock"/>
                <a:ea typeface="Overlock"/>
                <a:cs typeface="Overlock"/>
                <a:sym typeface="Overlock"/>
              </a:rPr>
              <a:t>by </a:t>
            </a:r>
            <a:r>
              <a:rPr lang="en-US" sz="3200">
                <a:solidFill>
                  <a:srgbClr val="F9F9F9"/>
                </a:solidFill>
                <a:latin typeface="Overlock"/>
                <a:ea typeface="Overlock"/>
                <a:cs typeface="Overlock"/>
                <a:sym typeface="Overlock"/>
              </a:rPr>
              <a:t>Warren St. John</a:t>
            </a:r>
          </a:p>
        </p:txBody>
      </p:sp>
      <p:sp>
        <p:nvSpPr>
          <p:cNvPr id="222" name="Shape 22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100000"/>
              </a:lnSpc>
              <a:spcBef>
                <a:spcPts val="0"/>
              </a:spcBef>
              <a:spcAft>
                <a:spcPts val="0"/>
              </a:spcAft>
              <a:buClr>
                <a:schemeClr val="accent2"/>
              </a:buClr>
              <a:buFont typeface="Noto Sans Symbols"/>
              <a:buNone/>
            </a:pPr>
            <a:endParaRPr sz="1900" b="0" i="0" u="none" strike="noStrike" cap="none">
              <a:solidFill>
                <a:schemeClr val="lt1"/>
              </a:solidFill>
              <a:latin typeface="Overlock"/>
              <a:ea typeface="Overlock"/>
              <a:cs typeface="Overlock"/>
              <a:sym typeface="Overlock"/>
            </a:endParaRPr>
          </a:p>
          <a:p>
            <a:pPr marL="0" marR="0" lvl="0" indent="0" algn="l" rtl="0">
              <a:lnSpc>
                <a:spcPct val="100000"/>
              </a:lnSpc>
              <a:spcBef>
                <a:spcPts val="600"/>
              </a:spcBef>
              <a:spcAft>
                <a:spcPts val="0"/>
              </a:spcAft>
              <a:buClr>
                <a:schemeClr val="accent2"/>
              </a:buClr>
              <a:buSzPct val="25000"/>
              <a:buFont typeface="Noto Sans Symbols"/>
              <a:buNone/>
            </a:pPr>
            <a:r>
              <a:rPr lang="en-US" sz="2400" b="0" i="0" u="none" strike="noStrike" cap="none">
                <a:solidFill>
                  <a:schemeClr val="lt1"/>
                </a:solidFill>
                <a:latin typeface="Overlock"/>
                <a:ea typeface="Overlock"/>
                <a:cs typeface="Overlock"/>
                <a:sym typeface="Overlock"/>
              </a:rPr>
              <a:t>Genre: </a:t>
            </a:r>
            <a:r>
              <a:rPr lang="en-US" sz="2400">
                <a:solidFill>
                  <a:schemeClr val="lt1"/>
                </a:solidFill>
                <a:latin typeface="Overlock"/>
                <a:ea typeface="Overlock"/>
                <a:cs typeface="Overlock"/>
                <a:sym typeface="Overlock"/>
              </a:rPr>
              <a:t>Nonfiction</a:t>
            </a:r>
          </a:p>
          <a:p>
            <a:pPr marL="0" marR="0" lvl="0" indent="0" algn="l" rtl="0">
              <a:lnSpc>
                <a:spcPct val="100000"/>
              </a:lnSpc>
              <a:spcBef>
                <a:spcPts val="600"/>
              </a:spcBef>
              <a:spcAft>
                <a:spcPts val="0"/>
              </a:spcAft>
              <a:buClr>
                <a:schemeClr val="accent2"/>
              </a:buClr>
              <a:buSzPct val="25000"/>
              <a:buFont typeface="Noto Sans Symbols"/>
              <a:buNone/>
            </a:pPr>
            <a:r>
              <a:rPr lang="en-US" sz="2400" b="0" i="0" u="none" strike="noStrike" cap="none">
                <a:solidFill>
                  <a:schemeClr val="lt1"/>
                </a:solidFill>
                <a:latin typeface="Overlock"/>
                <a:ea typeface="Overlock"/>
                <a:cs typeface="Overlock"/>
                <a:sym typeface="Overlock"/>
              </a:rPr>
              <a:t>Setting: Clarkston, Georgia</a:t>
            </a:r>
          </a:p>
          <a:p>
            <a:pPr marL="0" marR="0" lvl="0" indent="0" algn="l" rtl="0">
              <a:lnSpc>
                <a:spcPct val="100000"/>
              </a:lnSpc>
              <a:spcBef>
                <a:spcPts val="600"/>
              </a:spcBef>
              <a:spcAft>
                <a:spcPts val="0"/>
              </a:spcAft>
              <a:buClr>
                <a:schemeClr val="accent2"/>
              </a:buClr>
              <a:buFont typeface="Noto Sans Symbols"/>
              <a:buNone/>
            </a:pPr>
            <a:endParaRPr sz="2400" b="0" i="0" u="none" strike="noStrike" cap="none">
              <a:solidFill>
                <a:schemeClr val="lt1"/>
              </a:solidFill>
              <a:latin typeface="Overlock"/>
              <a:ea typeface="Overlock"/>
              <a:cs typeface="Overlock"/>
              <a:sym typeface="Overlock"/>
            </a:endParaRPr>
          </a:p>
          <a:p>
            <a:pPr marL="0" marR="0" lvl="0" indent="0" algn="l" rtl="0">
              <a:spcBef>
                <a:spcPts val="0"/>
              </a:spcBef>
              <a:spcAft>
                <a:spcPts val="0"/>
              </a:spcAft>
              <a:buSzPct val="25000"/>
              <a:buNone/>
            </a:pPr>
            <a:r>
              <a:rPr lang="en-US" sz="2400">
                <a:solidFill>
                  <a:schemeClr val="lt1"/>
                </a:solidFill>
                <a:latin typeface="Overlock"/>
                <a:ea typeface="Overlock"/>
                <a:cs typeface="Overlock"/>
                <a:sym typeface="Overlock"/>
              </a:rPr>
              <a:t>Plot summary: This is an inspirational story about the Fugees, a young soccer team made up of diverse refugees from around the world, and their formidable female coach, Luma Mufleh</a:t>
            </a:r>
          </a:p>
          <a:p>
            <a:pPr marL="0" marR="0" lvl="0" indent="0" algn="l" rtl="0">
              <a:spcBef>
                <a:spcPts val="600"/>
              </a:spcBef>
              <a:spcAft>
                <a:spcPts val="0"/>
              </a:spcAft>
              <a:buNone/>
            </a:pPr>
            <a:endParaRPr sz="2000" b="0" i="0" u="none" strike="noStrike" cap="none">
              <a:solidFill>
                <a:schemeClr val="lt1"/>
              </a:solidFill>
              <a:latin typeface="Overlock"/>
              <a:ea typeface="Overlock"/>
              <a:cs typeface="Overlock"/>
              <a:sym typeface="Overlock"/>
            </a:endParaRPr>
          </a:p>
          <a:p>
            <a:pPr marL="274320" marR="0" lvl="0" indent="-274320" algn="l" rtl="0">
              <a:lnSpc>
                <a:spcPct val="100000"/>
              </a:lnSpc>
              <a:spcBef>
                <a:spcPts val="600"/>
              </a:spcBef>
              <a:spcAft>
                <a:spcPts val="0"/>
              </a:spcAft>
              <a:buClr>
                <a:schemeClr val="accent2"/>
              </a:buClr>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23" name="Shape 223"/>
          <p:cNvSpPr txBox="1"/>
          <p:nvPr/>
        </p:nvSpPr>
        <p:spPr>
          <a:xfrm>
            <a:off x="457200" y="5522892"/>
            <a:ext cx="8229600" cy="523219"/>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Refugee children, Soccer</a:t>
            </a:r>
          </a:p>
        </p:txBody>
      </p:sp>
      <p:pic>
        <p:nvPicPr>
          <p:cNvPr id="224" name="Shape 224"/>
          <p:cNvPicPr preferRelativeResize="0"/>
          <p:nvPr/>
        </p:nvPicPr>
        <p:blipFill rotWithShape="1">
          <a:blip r:embed="rId3">
            <a:alphaModFix/>
          </a:blip>
          <a:srcRect/>
          <a:stretch/>
        </p:blipFill>
        <p:spPr>
          <a:xfrm>
            <a:off x="609600" y="1600200"/>
            <a:ext cx="2524124" cy="380999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30" name="Shape 23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231" name="Shape 231"/>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80000"/>
              </a:lnSpc>
              <a:spcBef>
                <a:spcPts val="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Genre: Realistic fiction, basketball</a:t>
            </a:r>
          </a:p>
          <a:p>
            <a:pPr marL="0" marR="0" lvl="0" indent="0" algn="l" rtl="0">
              <a:lnSpc>
                <a:spcPct val="80000"/>
              </a:lnSpc>
              <a:spcBef>
                <a:spcPts val="600"/>
              </a:spcBef>
              <a:spcAft>
                <a:spcPts val="0"/>
              </a:spcAft>
              <a:buSzPct val="25000"/>
              <a:buNone/>
            </a:pPr>
            <a:r>
              <a:rPr lang="en-US" sz="2220" b="0" i="0" u="none" strike="noStrike" cap="none">
                <a:solidFill>
                  <a:schemeClr val="lt1"/>
                </a:solidFill>
                <a:latin typeface="Overlock"/>
                <a:ea typeface="Overlock"/>
                <a:cs typeface="Overlock"/>
                <a:sym typeface="Overlock"/>
              </a:rPr>
              <a:t>Main characters: Finley, Russ (“Boy 21”)</a:t>
            </a:r>
          </a:p>
          <a:p>
            <a:pPr marL="0" marR="0" lvl="0" indent="0" algn="l" rtl="0">
              <a:lnSpc>
                <a:spcPct val="80000"/>
              </a:lnSpc>
              <a:spcBef>
                <a:spcPts val="600"/>
              </a:spcBef>
              <a:spcAft>
                <a:spcPts val="0"/>
              </a:spcAft>
              <a:buSzPct val="25000"/>
              <a:buNone/>
            </a:pPr>
            <a:r>
              <a:rPr lang="en-US" sz="2220" b="0" i="0" u="none" strike="noStrike" cap="none">
                <a:solidFill>
                  <a:schemeClr val="lt1"/>
                </a:solidFill>
                <a:latin typeface="Overlock"/>
                <a:ea typeface="Overlock"/>
                <a:cs typeface="Overlock"/>
                <a:sym typeface="Overlock"/>
              </a:rPr>
              <a:t>Plot summary:</a:t>
            </a:r>
            <a:r>
              <a:rPr lang="en-US" sz="2220">
                <a:solidFill>
                  <a:schemeClr val="lt1"/>
                </a:solidFill>
                <a:latin typeface="Merriweather"/>
                <a:ea typeface="Merriweather"/>
                <a:cs typeface="Merriweather"/>
                <a:sym typeface="Merriweather"/>
              </a:rPr>
              <a:t> </a:t>
            </a:r>
            <a:r>
              <a:rPr lang="en-US" sz="2220">
                <a:solidFill>
                  <a:schemeClr val="lt1"/>
                </a:solidFill>
                <a:latin typeface="Overlock"/>
                <a:ea typeface="Overlock"/>
                <a:cs typeface="Overlock"/>
                <a:sym typeface="Overlock"/>
              </a:rPr>
              <a:t>Finley, the only white player on his high school's varsity basketball team, lives in a dismal Pennsylvania town that is ruled by the Irish mob, and when his coach asks him to mentor a troubled African American student who has transferred there from an elite private school in California, he finds that they have a lot in common in spite of their apparent differences.</a:t>
            </a:r>
          </a:p>
          <a:p>
            <a:pPr marL="274320" marR="0" lvl="0" indent="-274320" algn="l" rtl="0">
              <a:lnSpc>
                <a:spcPct val="80000"/>
              </a:lnSpc>
              <a:spcBef>
                <a:spcPts val="600"/>
              </a:spcBef>
              <a:spcAft>
                <a:spcPts val="0"/>
              </a:spcAft>
              <a:buClr>
                <a:schemeClr val="accent2"/>
              </a:buClr>
              <a:buFont typeface="Noto Sans Symbols"/>
              <a:buNone/>
            </a:pPr>
            <a:endParaRPr sz="2405" b="0" i="0" u="none" strike="noStrike" cap="none">
              <a:solidFill>
                <a:schemeClr val="lt1"/>
              </a:solidFill>
              <a:latin typeface="Merriweather"/>
              <a:ea typeface="Merriweather"/>
              <a:cs typeface="Merriweather"/>
              <a:sym typeface="Merriweather"/>
            </a:endParaRPr>
          </a:p>
        </p:txBody>
      </p:sp>
      <p:sp>
        <p:nvSpPr>
          <p:cNvPr id="232" name="Shape 232"/>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3600" i="1">
                <a:solidFill>
                  <a:srgbClr val="F9F9F9"/>
                </a:solidFill>
                <a:latin typeface="Overlock"/>
                <a:ea typeface="Overlock"/>
                <a:cs typeface="Overlock"/>
                <a:sym typeface="Overlock"/>
              </a:rPr>
              <a:t>Boy 21, </a:t>
            </a:r>
            <a:r>
              <a:rPr lang="en-US" sz="3600" b="0" i="0" u="none" strike="noStrike" cap="none">
                <a:solidFill>
                  <a:srgbClr val="F9F9F9"/>
                </a:solidFill>
                <a:latin typeface="Overlock"/>
                <a:ea typeface="Overlock"/>
                <a:cs typeface="Overlock"/>
                <a:sym typeface="Overlock"/>
              </a:rPr>
              <a:t>by Matthew Quick</a:t>
            </a:r>
          </a:p>
        </p:txBody>
      </p:sp>
      <p:sp>
        <p:nvSpPr>
          <p:cNvPr id="233" name="Shape 233"/>
          <p:cNvSpPr txBox="1"/>
          <p:nvPr/>
        </p:nvSpPr>
        <p:spPr>
          <a:xfrm>
            <a:off x="457200" y="5522892"/>
            <a:ext cx="8229600" cy="461664"/>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400" b="1">
                <a:solidFill>
                  <a:schemeClr val="lt1"/>
                </a:solidFill>
                <a:latin typeface="Nunito"/>
                <a:ea typeface="Nunito"/>
                <a:cs typeface="Nunito"/>
                <a:sym typeface="Nunito"/>
              </a:rPr>
              <a:t>Basketball, friendship, trauma, gangs, romance</a:t>
            </a:r>
          </a:p>
        </p:txBody>
      </p:sp>
      <p:pic>
        <p:nvPicPr>
          <p:cNvPr id="234" name="Shape 234"/>
          <p:cNvPicPr preferRelativeResize="0"/>
          <p:nvPr/>
        </p:nvPicPr>
        <p:blipFill rotWithShape="1">
          <a:blip r:embed="rId3">
            <a:alphaModFix/>
          </a:blip>
          <a:srcRect/>
          <a:stretch/>
        </p:blipFill>
        <p:spPr>
          <a:xfrm>
            <a:off x="609600" y="1524000"/>
            <a:ext cx="2505075" cy="3809999"/>
          </a:xfrm>
          <a:prstGeom prst="rect">
            <a:avLst/>
          </a:prstGeom>
          <a:solidFill>
            <a:srgbClr val="ECECEC"/>
          </a:solidFill>
          <a:ln w="88900" cap="sq" cmpd="sng">
            <a:solidFill>
              <a:schemeClr val="accent2"/>
            </a:solidFill>
            <a:prstDash val="solid"/>
            <a:miter/>
            <a:headEnd type="none" w="med" len="med"/>
            <a:tailEnd type="none" w="med" len="med"/>
          </a:ln>
          <a:effectLst>
            <a:outerShdw blurRad="54999" dist="18000" dir="5400000" algn="tl" rotWithShape="0">
              <a:srgbClr val="000000">
                <a:alpha val="40000"/>
              </a:srgbClr>
            </a:outerShdw>
          </a:effectLst>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40" name="Shape 24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241" name="Shape 241"/>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100000"/>
              </a:lnSpc>
              <a:spcBef>
                <a:spcPts val="0"/>
              </a:spcBef>
              <a:spcAft>
                <a:spcPts val="0"/>
              </a:spcAft>
              <a:buClr>
                <a:schemeClr val="accent2"/>
              </a:buClr>
              <a:buSzPct val="25000"/>
              <a:buFont typeface="Noto Sans Symbols"/>
              <a:buNone/>
            </a:pPr>
            <a:r>
              <a:rPr lang="en-US" sz="2400" b="0" i="0" u="none" strike="noStrike" cap="none">
                <a:solidFill>
                  <a:schemeClr val="lt1"/>
                </a:solidFill>
                <a:latin typeface="Overlock"/>
                <a:ea typeface="Overlock"/>
                <a:cs typeface="Overlock"/>
                <a:sym typeface="Overlock"/>
              </a:rPr>
              <a:t>Genre: Dystopian, Hunger Games-ish</a:t>
            </a:r>
          </a:p>
          <a:p>
            <a:pPr marL="0" marR="0" lvl="0" indent="0" algn="l" rtl="0">
              <a:lnSpc>
                <a:spcPct val="100000"/>
              </a:lnSpc>
              <a:spcBef>
                <a:spcPts val="600"/>
              </a:spcBef>
              <a:spcAft>
                <a:spcPts val="0"/>
              </a:spcAft>
              <a:buClr>
                <a:schemeClr val="accent2"/>
              </a:buClr>
              <a:buSzPct val="25000"/>
              <a:buFont typeface="Noto Sans Symbols"/>
              <a:buNone/>
            </a:pPr>
            <a:r>
              <a:rPr lang="en-US" sz="2400" b="0" i="0" u="none" strike="noStrike" cap="none">
                <a:solidFill>
                  <a:schemeClr val="lt1"/>
                </a:solidFill>
                <a:latin typeface="Overlock"/>
                <a:ea typeface="Overlock"/>
                <a:cs typeface="Overlock"/>
                <a:sym typeface="Overlock"/>
              </a:rPr>
              <a:t>Main Characters: Day, June</a:t>
            </a:r>
          </a:p>
          <a:p>
            <a:pPr marL="0" marR="0" lvl="0" indent="0" algn="l" rtl="0">
              <a:spcBef>
                <a:spcPts val="600"/>
              </a:spcBef>
              <a:spcAft>
                <a:spcPts val="0"/>
              </a:spcAft>
              <a:buSzPct val="25000"/>
              <a:buNone/>
            </a:pPr>
            <a:r>
              <a:rPr lang="en-US" sz="2400" b="0" i="0" u="none" strike="noStrike" cap="none">
                <a:solidFill>
                  <a:schemeClr val="lt1"/>
                </a:solidFill>
                <a:latin typeface="Overlock"/>
                <a:ea typeface="Overlock"/>
                <a:cs typeface="Overlock"/>
                <a:sym typeface="Overlock"/>
              </a:rPr>
              <a:t>Plot summary: </a:t>
            </a:r>
            <a:r>
              <a:rPr lang="en-US" sz="2400">
                <a:solidFill>
                  <a:schemeClr val="lt1"/>
                </a:solidFill>
                <a:latin typeface="Overlock"/>
                <a:ea typeface="Overlock"/>
                <a:cs typeface="Overlock"/>
                <a:sym typeface="Overlock"/>
              </a:rPr>
              <a:t>North America has split into two warring nations – the Republic and the Colonies. Fifteen-year-old Day, a famous criminal, and prodigy June, the brilliant soldier hired to capture him, discover that they have a common enemy.</a:t>
            </a:r>
          </a:p>
          <a:p>
            <a:pPr marL="274320" marR="0" lvl="0" indent="-274320" algn="l" rtl="0">
              <a:lnSpc>
                <a:spcPct val="100000"/>
              </a:lnSpc>
              <a:spcBef>
                <a:spcPts val="600"/>
              </a:spcBef>
              <a:spcAft>
                <a:spcPts val="0"/>
              </a:spcAft>
              <a:buClr>
                <a:schemeClr val="accent2"/>
              </a:buClr>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42" name="Shape 242"/>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b="0" i="1" u="none" strike="noStrike" cap="none">
                <a:solidFill>
                  <a:srgbClr val="F9F9F9"/>
                </a:solidFill>
                <a:latin typeface="Overlock"/>
                <a:ea typeface="Overlock"/>
                <a:cs typeface="Overlock"/>
                <a:sym typeface="Overlock"/>
              </a:rPr>
              <a:t>Legend, </a:t>
            </a:r>
            <a:r>
              <a:rPr lang="en-US" sz="4000" b="0" i="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Marie Lu</a:t>
            </a:r>
          </a:p>
        </p:txBody>
      </p:sp>
      <p:sp>
        <p:nvSpPr>
          <p:cNvPr id="243" name="Shape 243"/>
          <p:cNvSpPr txBox="1"/>
          <p:nvPr/>
        </p:nvSpPr>
        <p:spPr>
          <a:xfrm>
            <a:off x="457200" y="5522892"/>
            <a:ext cx="8229600" cy="830996"/>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400" b="1">
                <a:solidFill>
                  <a:schemeClr val="lt1"/>
                </a:solidFill>
                <a:latin typeface="Nunito"/>
                <a:ea typeface="Nunito"/>
                <a:cs typeface="Nunito"/>
                <a:sym typeface="Nunito"/>
              </a:rPr>
              <a:t>If you liked The Hunger Games, dystopia, action and adventure</a:t>
            </a:r>
          </a:p>
        </p:txBody>
      </p:sp>
      <p:pic>
        <p:nvPicPr>
          <p:cNvPr id="244" name="Shape 244"/>
          <p:cNvPicPr preferRelativeResize="0"/>
          <p:nvPr/>
        </p:nvPicPr>
        <p:blipFill rotWithShape="1">
          <a:blip r:embed="rId3">
            <a:alphaModFix/>
          </a:blip>
          <a:srcRect/>
          <a:stretch/>
        </p:blipFill>
        <p:spPr>
          <a:xfrm>
            <a:off x="609600" y="1524000"/>
            <a:ext cx="2495549" cy="3809999"/>
          </a:xfrm>
          <a:prstGeom prst="rect">
            <a:avLst/>
          </a:prstGeom>
          <a:solidFill>
            <a:srgbClr val="ECECEC"/>
          </a:solidFill>
          <a:ln w="88900" cap="sq" cmpd="sng">
            <a:solidFill>
              <a:schemeClr val="accent2"/>
            </a:solidFill>
            <a:prstDash val="solid"/>
            <a:miter/>
            <a:headEnd type="none" w="med" len="med"/>
            <a:tailEnd type="none" w="med" len="med"/>
          </a:ln>
          <a:effectLst>
            <a:outerShdw blurRad="54999" dist="18000" dir="5400000" algn="tl" rotWithShape="0">
              <a:srgbClr val="000000">
                <a:alpha val="40000"/>
              </a:srgbClr>
            </a:outerShdw>
          </a:effec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50" name="Shape 25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251" name="Shape 25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400" b="0" i="1" u="none" strike="noStrike" cap="none">
                <a:solidFill>
                  <a:srgbClr val="F9F9F9"/>
                </a:solidFill>
                <a:latin typeface="Overlock"/>
                <a:ea typeface="Overlock"/>
                <a:cs typeface="Overlock"/>
                <a:sym typeface="Overlock"/>
              </a:rPr>
              <a:t>Tokyo Heist, </a:t>
            </a:r>
            <a:r>
              <a:rPr lang="en-US" sz="4400" b="0" u="none" strike="noStrike" cap="none">
                <a:solidFill>
                  <a:srgbClr val="F9F9F9"/>
                </a:solidFill>
                <a:latin typeface="Overlock"/>
                <a:ea typeface="Overlock"/>
                <a:cs typeface="Overlock"/>
                <a:sym typeface="Overlock"/>
              </a:rPr>
              <a:t>by Diana Renn</a:t>
            </a:r>
          </a:p>
        </p:txBody>
      </p:sp>
      <p:sp>
        <p:nvSpPr>
          <p:cNvPr id="252" name="Shape 25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90000"/>
              </a:lnSpc>
              <a:spcBef>
                <a:spcPts val="0"/>
              </a:spcBef>
              <a:spcAft>
                <a:spcPts val="0"/>
              </a:spcAft>
              <a:buClr>
                <a:schemeClr val="accent2"/>
              </a:buClr>
              <a:buFont typeface="Noto Sans Symbols"/>
              <a:buNone/>
            </a:pPr>
            <a:endParaRPr sz="1757" b="0" i="0" u="none" strike="noStrike" cap="none">
              <a:solidFill>
                <a:schemeClr val="lt1"/>
              </a:solidFill>
              <a:latin typeface="Overlock"/>
              <a:ea typeface="Overlock"/>
              <a:cs typeface="Overlock"/>
              <a:sym typeface="Overlock"/>
            </a:endParaRPr>
          </a:p>
          <a:p>
            <a:pPr marL="0" marR="0" lvl="0" indent="0" algn="l" rtl="0">
              <a:lnSpc>
                <a:spcPct val="90000"/>
              </a:lnSpc>
              <a:spcBef>
                <a:spcPts val="600"/>
              </a:spcBef>
              <a:spcAft>
                <a:spcPts val="0"/>
              </a:spcAft>
              <a:buClr>
                <a:schemeClr val="accent2"/>
              </a:buClr>
              <a:buSzPct val="25000"/>
              <a:buFont typeface="Noto Sans Symbols"/>
              <a:buNone/>
            </a:pPr>
            <a:r>
              <a:rPr lang="en-US" sz="1757" b="0" i="0" u="none" strike="noStrike" cap="none">
                <a:solidFill>
                  <a:schemeClr val="lt1"/>
                </a:solidFill>
                <a:latin typeface="Overlock"/>
                <a:ea typeface="Overlock"/>
                <a:cs typeface="Overlock"/>
                <a:sym typeface="Overlock"/>
              </a:rPr>
              <a:t>Genre: </a:t>
            </a:r>
            <a:r>
              <a:rPr lang="en-US" sz="1757">
                <a:solidFill>
                  <a:schemeClr val="lt1"/>
                </a:solidFill>
                <a:latin typeface="Overlock"/>
                <a:ea typeface="Overlock"/>
                <a:cs typeface="Overlock"/>
                <a:sym typeface="Overlock"/>
              </a:rPr>
              <a:t>Mystery</a:t>
            </a:r>
          </a:p>
          <a:p>
            <a:pPr marL="0" marR="0" lvl="0" indent="0" algn="l" rtl="0">
              <a:lnSpc>
                <a:spcPct val="90000"/>
              </a:lnSpc>
              <a:spcBef>
                <a:spcPts val="600"/>
              </a:spcBef>
              <a:spcAft>
                <a:spcPts val="0"/>
              </a:spcAft>
              <a:buClr>
                <a:schemeClr val="accent2"/>
              </a:buClr>
              <a:buSzPct val="25000"/>
              <a:buFont typeface="Noto Sans Symbols"/>
              <a:buNone/>
            </a:pPr>
            <a:r>
              <a:rPr lang="en-US" sz="1757" b="0" i="0" u="none" strike="noStrike" cap="none">
                <a:solidFill>
                  <a:schemeClr val="lt1"/>
                </a:solidFill>
                <a:latin typeface="Overlock"/>
                <a:ea typeface="Overlock"/>
                <a:cs typeface="Overlock"/>
                <a:sym typeface="Overlock"/>
              </a:rPr>
              <a:t>Main Character: Violet Rossi, 16</a:t>
            </a:r>
          </a:p>
          <a:p>
            <a:pPr marL="0" marR="0" lvl="0" indent="0" algn="l" rtl="0">
              <a:lnSpc>
                <a:spcPct val="90000"/>
              </a:lnSpc>
              <a:spcBef>
                <a:spcPts val="600"/>
              </a:spcBef>
              <a:spcAft>
                <a:spcPts val="0"/>
              </a:spcAft>
              <a:buClr>
                <a:schemeClr val="accent2"/>
              </a:buClr>
              <a:buSzPct val="25000"/>
              <a:buFont typeface="Noto Sans Symbols"/>
              <a:buNone/>
            </a:pPr>
            <a:r>
              <a:rPr lang="en-US" sz="1757" b="0" i="0" u="none" strike="noStrike" cap="none">
                <a:solidFill>
                  <a:schemeClr val="lt1"/>
                </a:solidFill>
                <a:latin typeface="Overlock"/>
                <a:ea typeface="Overlock"/>
                <a:cs typeface="Overlock"/>
                <a:sym typeface="Overlock"/>
              </a:rPr>
              <a:t>Setting: Seattle, Tokyo, today</a:t>
            </a:r>
          </a:p>
          <a:p>
            <a:pPr marL="0" marR="0" lvl="0" indent="0" algn="l" rtl="0">
              <a:lnSpc>
                <a:spcPct val="90000"/>
              </a:lnSpc>
              <a:spcBef>
                <a:spcPts val="600"/>
              </a:spcBef>
              <a:spcAft>
                <a:spcPts val="0"/>
              </a:spcAft>
              <a:buClr>
                <a:schemeClr val="accent2"/>
              </a:buClr>
              <a:buFont typeface="Noto Sans Symbols"/>
              <a:buNone/>
            </a:pPr>
            <a:endParaRPr sz="1757" b="0" i="0" u="none" strike="noStrike" cap="none">
              <a:solidFill>
                <a:schemeClr val="lt1"/>
              </a:solidFill>
              <a:latin typeface="Overlock"/>
              <a:ea typeface="Overlock"/>
              <a:cs typeface="Overlock"/>
              <a:sym typeface="Overlock"/>
            </a:endParaRPr>
          </a:p>
          <a:p>
            <a:pPr marL="0" marR="0" lvl="0" indent="0" algn="l" rtl="0">
              <a:lnSpc>
                <a:spcPct val="90000"/>
              </a:lnSpc>
              <a:spcBef>
                <a:spcPts val="0"/>
              </a:spcBef>
              <a:spcAft>
                <a:spcPts val="0"/>
              </a:spcAft>
              <a:buSzPct val="25000"/>
              <a:buNone/>
            </a:pPr>
            <a:r>
              <a:rPr lang="en-US" sz="1757">
                <a:solidFill>
                  <a:schemeClr val="lt1"/>
                </a:solidFill>
                <a:latin typeface="Overlock"/>
                <a:ea typeface="Overlock"/>
                <a:cs typeface="Overlock"/>
                <a:sym typeface="Overlock"/>
              </a:rPr>
              <a:t>Plot summary: When Violet agrees to spend the summer with her father, an up-and-coming artist in Seattle, she learns that her father's newest clients, the Yamada family, are the victims of a high-profile art robbery: van Gogh sketches have been stolen from their home, and, until they can produce the corresponding painting, everyone's lives are in danger -- including Violet's and her father's.</a:t>
            </a:r>
          </a:p>
          <a:p>
            <a:pPr marL="0" marR="0" lvl="0" indent="0" algn="l" rtl="0">
              <a:lnSpc>
                <a:spcPct val="90000"/>
              </a:lnSpc>
              <a:spcBef>
                <a:spcPts val="600"/>
              </a:spcBef>
              <a:spcAft>
                <a:spcPts val="0"/>
              </a:spcAft>
              <a:buNone/>
            </a:pPr>
            <a:endParaRPr sz="1850" b="0" i="0" u="none" strike="noStrike" cap="none">
              <a:solidFill>
                <a:schemeClr val="lt1"/>
              </a:solidFill>
              <a:latin typeface="Overlock"/>
              <a:ea typeface="Overlock"/>
              <a:cs typeface="Overlock"/>
              <a:sym typeface="Overlock"/>
            </a:endParaRPr>
          </a:p>
          <a:p>
            <a:pPr marL="274320" marR="0" lvl="0" indent="-274320" algn="l" rtl="0">
              <a:lnSpc>
                <a:spcPct val="90000"/>
              </a:lnSpc>
              <a:spcBef>
                <a:spcPts val="600"/>
              </a:spcBef>
              <a:spcAft>
                <a:spcPts val="0"/>
              </a:spcAft>
              <a:buClr>
                <a:schemeClr val="accent2"/>
              </a:buClr>
              <a:buFont typeface="Noto Sans Symbols"/>
              <a:buNone/>
            </a:pPr>
            <a:endParaRPr sz="2405" b="0" i="0" u="none" strike="noStrike" cap="none">
              <a:solidFill>
                <a:schemeClr val="lt1"/>
              </a:solidFill>
              <a:latin typeface="Merriweather"/>
              <a:ea typeface="Merriweather"/>
              <a:cs typeface="Merriweather"/>
              <a:sym typeface="Merriweather"/>
            </a:endParaRPr>
          </a:p>
        </p:txBody>
      </p:sp>
      <p:sp>
        <p:nvSpPr>
          <p:cNvPr id="253" name="Shape 253"/>
          <p:cNvSpPr txBox="1"/>
          <p:nvPr/>
        </p:nvSpPr>
        <p:spPr>
          <a:xfrm>
            <a:off x="457200" y="5522892"/>
            <a:ext cx="8229600" cy="523219"/>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Mystery, manga, Japan</a:t>
            </a:r>
            <a:r>
              <a:rPr lang="en-US" sz="2400" b="1">
                <a:solidFill>
                  <a:schemeClr val="lt1"/>
                </a:solidFill>
                <a:latin typeface="Nunito"/>
                <a:ea typeface="Nunito"/>
                <a:cs typeface="Nunito"/>
                <a:sym typeface="Nunito"/>
              </a:rPr>
              <a:t>, art, art heist, romance</a:t>
            </a:r>
          </a:p>
        </p:txBody>
      </p:sp>
      <p:pic>
        <p:nvPicPr>
          <p:cNvPr id="254" name="Shape 254"/>
          <p:cNvPicPr preferRelativeResize="0"/>
          <p:nvPr/>
        </p:nvPicPr>
        <p:blipFill rotWithShape="1">
          <a:blip r:embed="rId3">
            <a:alphaModFix/>
          </a:blip>
          <a:srcRect/>
          <a:stretch/>
        </p:blipFill>
        <p:spPr>
          <a:xfrm>
            <a:off x="685800" y="1524000"/>
            <a:ext cx="2524124" cy="380999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60" name="Shape 26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261" name="Shape 261"/>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100000"/>
              </a:lnSpc>
              <a:spcBef>
                <a:spcPts val="0"/>
              </a:spcBef>
              <a:spcAft>
                <a:spcPts val="0"/>
              </a:spcAft>
              <a:buClr>
                <a:schemeClr val="accent2"/>
              </a:buClr>
              <a:buSzPct val="25000"/>
              <a:buFont typeface="Noto Sans Symbols"/>
              <a:buNone/>
            </a:pPr>
            <a:r>
              <a:rPr lang="en-US" sz="2400" b="0" i="0" u="none" strike="noStrike" cap="none">
                <a:solidFill>
                  <a:schemeClr val="lt1"/>
                </a:solidFill>
                <a:latin typeface="Overlock"/>
                <a:ea typeface="Overlock"/>
                <a:cs typeface="Overlock"/>
                <a:sym typeface="Overlock"/>
              </a:rPr>
              <a:t>Genre: Realistic fiction</a:t>
            </a:r>
          </a:p>
          <a:p>
            <a:pPr marL="0" marR="0" lvl="0" indent="0" algn="l" rtl="0">
              <a:lnSpc>
                <a:spcPct val="100000"/>
              </a:lnSpc>
              <a:spcBef>
                <a:spcPts val="600"/>
              </a:spcBef>
              <a:spcAft>
                <a:spcPts val="0"/>
              </a:spcAft>
              <a:buClr>
                <a:schemeClr val="accent2"/>
              </a:buClr>
              <a:buSzPct val="25000"/>
              <a:buFont typeface="Noto Sans Symbols"/>
              <a:buNone/>
            </a:pPr>
            <a:r>
              <a:rPr lang="en-US" sz="2400" b="0" i="0" u="none" strike="noStrike" cap="none">
                <a:solidFill>
                  <a:schemeClr val="lt1"/>
                </a:solidFill>
                <a:latin typeface="Overlock"/>
                <a:ea typeface="Overlock"/>
                <a:cs typeface="Overlock"/>
                <a:sym typeface="Overlock"/>
              </a:rPr>
              <a:t>Main Characters: Ginny, Aunt Peg</a:t>
            </a:r>
          </a:p>
          <a:p>
            <a:pPr marL="0" marR="0" lvl="0" indent="0" algn="l" rtl="0">
              <a:spcBef>
                <a:spcPts val="600"/>
              </a:spcBef>
              <a:spcAft>
                <a:spcPts val="0"/>
              </a:spcAft>
              <a:buSzPct val="25000"/>
              <a:buNone/>
            </a:pPr>
            <a:r>
              <a:rPr lang="en-US" sz="2400" b="0" i="0" u="none" strike="noStrike" cap="none">
                <a:solidFill>
                  <a:schemeClr val="lt1"/>
                </a:solidFill>
                <a:latin typeface="Overlock"/>
                <a:ea typeface="Overlock"/>
                <a:cs typeface="Overlock"/>
                <a:sym typeface="Overlock"/>
              </a:rPr>
              <a:t>Plot summary: </a:t>
            </a:r>
            <a:r>
              <a:rPr lang="en-US" sz="2400">
                <a:solidFill>
                  <a:schemeClr val="lt1"/>
                </a:solidFill>
                <a:latin typeface="Overlock"/>
                <a:ea typeface="Overlock"/>
                <a:cs typeface="Overlock"/>
                <a:sym typeface="Overlock"/>
              </a:rPr>
              <a:t>When seventeen-year-old Ginny receives a packet of mysterious envelopes from her favorite aunt, she leaves New Jersey to criss-cross Europe on a sort of scavenger hunt that transforms her life.</a:t>
            </a:r>
          </a:p>
          <a:p>
            <a:pPr marL="274320" marR="0" lvl="0" indent="-274320" algn="l" rtl="0">
              <a:lnSpc>
                <a:spcPct val="100000"/>
              </a:lnSpc>
              <a:spcBef>
                <a:spcPts val="600"/>
              </a:spcBef>
              <a:spcAft>
                <a:spcPts val="0"/>
              </a:spcAft>
              <a:buClr>
                <a:schemeClr val="accent2"/>
              </a:buClr>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62" name="Shape 262"/>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90000"/>
              </a:lnSpc>
              <a:spcBef>
                <a:spcPts val="0"/>
              </a:spcBef>
              <a:spcAft>
                <a:spcPts val="0"/>
              </a:spcAft>
              <a:buClr>
                <a:srgbClr val="F9F9F9"/>
              </a:buClr>
              <a:buSzPct val="25000"/>
              <a:buFont typeface="Overlock"/>
              <a:buNone/>
            </a:pPr>
            <a:r>
              <a:rPr lang="en-US" sz="4000" b="0" i="1" u="none" strike="noStrike" cap="none">
                <a:solidFill>
                  <a:srgbClr val="F9F9F9"/>
                </a:solidFill>
                <a:latin typeface="Overlock"/>
                <a:ea typeface="Overlock"/>
                <a:cs typeface="Overlock"/>
                <a:sym typeface="Overlock"/>
              </a:rPr>
              <a:t>13 Little Blue Envelopes, </a:t>
            </a:r>
          </a:p>
          <a:p>
            <a:pPr marL="0" marR="0" lvl="0" indent="0" algn="l" rtl="0">
              <a:lnSpc>
                <a:spcPct val="90000"/>
              </a:lnSpc>
              <a:spcBef>
                <a:spcPts val="0"/>
              </a:spcBef>
              <a:spcAft>
                <a:spcPts val="0"/>
              </a:spcAft>
              <a:buClr>
                <a:srgbClr val="F9F9F9"/>
              </a:buClr>
              <a:buSzPct val="25000"/>
              <a:buFont typeface="Overlock"/>
              <a:buNone/>
            </a:pPr>
            <a:r>
              <a:rPr lang="en-US" sz="4000" b="0" i="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Maureen Johnson</a:t>
            </a:r>
          </a:p>
        </p:txBody>
      </p:sp>
      <p:sp>
        <p:nvSpPr>
          <p:cNvPr id="263" name="Shape 263"/>
          <p:cNvSpPr txBox="1"/>
          <p:nvPr/>
        </p:nvSpPr>
        <p:spPr>
          <a:xfrm>
            <a:off x="457200" y="5522892"/>
            <a:ext cx="8229600" cy="954106"/>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Travel through Europe, scavenger hunts, mystery, romance </a:t>
            </a:r>
          </a:p>
        </p:txBody>
      </p:sp>
      <p:pic>
        <p:nvPicPr>
          <p:cNvPr id="264" name="Shape 264"/>
          <p:cNvPicPr preferRelativeResize="0"/>
          <p:nvPr/>
        </p:nvPicPr>
        <p:blipFill rotWithShape="1">
          <a:blip r:embed="rId3">
            <a:alphaModFix/>
          </a:blip>
          <a:srcRect/>
          <a:stretch/>
        </p:blipFill>
        <p:spPr>
          <a:xfrm>
            <a:off x="571500" y="1524000"/>
            <a:ext cx="2628899" cy="3505200"/>
          </a:xfrm>
          <a:prstGeom prst="rect">
            <a:avLst/>
          </a:prstGeom>
          <a:solidFill>
            <a:srgbClr val="ECECEC"/>
          </a:solidFill>
          <a:ln w="88900" cap="sq" cmpd="sng">
            <a:solidFill>
              <a:schemeClr val="accent2"/>
            </a:solidFill>
            <a:prstDash val="solid"/>
            <a:miter/>
            <a:headEnd type="none" w="med" len="med"/>
            <a:tailEnd type="none" w="med" len="med"/>
          </a:ln>
          <a:effectLst>
            <a:outerShdw blurRad="54999" dist="18000" dir="5400000" algn="tl" rotWithShape="0">
              <a:srgbClr val="000000">
                <a:alpha val="40000"/>
              </a:srgbClr>
            </a:outerShdw>
          </a:effec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102" name="Shape 102"/>
          <p:cNvSpPr txBox="1"/>
          <p:nvPr/>
        </p:nvSpPr>
        <p:spPr>
          <a:xfrm>
            <a:off x="457200" y="1447800"/>
            <a:ext cx="81533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t" anchorCtr="0">
            <a:noAutofit/>
          </a:bodyPr>
          <a:lstStyle/>
          <a:p>
            <a:pPr marL="457200" marR="0" lvl="0" indent="-457200" algn="l" rtl="0">
              <a:lnSpc>
                <a:spcPct val="90000"/>
              </a:lnSpc>
              <a:spcBef>
                <a:spcPts val="0"/>
              </a:spcBef>
              <a:spcAft>
                <a:spcPts val="0"/>
              </a:spcAft>
              <a:buClr>
                <a:schemeClr val="lt1"/>
              </a:buClr>
              <a:buSzPct val="85000"/>
              <a:buFont typeface="Noto Sans Symbols"/>
              <a:buChar char="❑"/>
            </a:pPr>
            <a:r>
              <a:rPr lang="en-US" sz="2800" b="0" i="0" u="none" strike="noStrike" cap="none">
                <a:solidFill>
                  <a:schemeClr val="lt1"/>
                </a:solidFill>
                <a:latin typeface="Overlock"/>
                <a:ea typeface="Overlock"/>
                <a:cs typeface="Overlock"/>
                <a:sym typeface="Overlock"/>
              </a:rPr>
              <a:t>Come to the Summer Reading Kickoff Giant Games Event, Saturday, June 25!</a:t>
            </a:r>
          </a:p>
          <a:p>
            <a:pPr marL="457200" marR="0" lvl="0" indent="-457200" algn="l" rtl="0">
              <a:lnSpc>
                <a:spcPct val="90000"/>
              </a:lnSpc>
              <a:spcBef>
                <a:spcPts val="600"/>
              </a:spcBef>
              <a:spcAft>
                <a:spcPts val="0"/>
              </a:spcAft>
              <a:buClr>
                <a:schemeClr val="lt1"/>
              </a:buClr>
              <a:buSzPct val="85000"/>
              <a:buFont typeface="Noto Sans Symbols"/>
              <a:buChar char="❑"/>
            </a:pPr>
            <a:r>
              <a:rPr lang="en-US" sz="2800" b="0" i="0" u="none" strike="noStrike" cap="none">
                <a:solidFill>
                  <a:schemeClr val="lt1"/>
                </a:solidFill>
                <a:latin typeface="Overlock"/>
                <a:ea typeface="Overlock"/>
                <a:cs typeface="Overlock"/>
                <a:sym typeface="Overlock"/>
              </a:rPr>
              <a:t>If you can’t come on June 25</a:t>
            </a:r>
            <a:r>
              <a:rPr lang="en-US" sz="2800" b="0" i="0" u="none" strike="noStrike" cap="none" baseline="30000">
                <a:solidFill>
                  <a:schemeClr val="lt1"/>
                </a:solidFill>
                <a:latin typeface="Overlock"/>
                <a:ea typeface="Overlock"/>
                <a:cs typeface="Overlock"/>
                <a:sym typeface="Overlock"/>
              </a:rPr>
              <a:t>th</a:t>
            </a:r>
            <a:r>
              <a:rPr lang="en-US" sz="2800" b="0" i="0" u="none" strike="noStrike" cap="none">
                <a:solidFill>
                  <a:schemeClr val="lt1"/>
                </a:solidFill>
                <a:latin typeface="Overlock"/>
                <a:ea typeface="Overlock"/>
                <a:cs typeface="Overlock"/>
                <a:sym typeface="Overlock"/>
              </a:rPr>
              <a:t>, visit the Young Adult section of the main library or the McAuliffe branch library anytime after school ends</a:t>
            </a:r>
          </a:p>
          <a:p>
            <a:pPr marL="457200" marR="0" lvl="0" indent="-457200" algn="l" rtl="0">
              <a:lnSpc>
                <a:spcPct val="90000"/>
              </a:lnSpc>
              <a:spcBef>
                <a:spcPts val="600"/>
              </a:spcBef>
              <a:spcAft>
                <a:spcPts val="0"/>
              </a:spcAft>
              <a:buClr>
                <a:schemeClr val="lt1"/>
              </a:buClr>
              <a:buSzPct val="85000"/>
              <a:buFont typeface="Noto Sans Symbols"/>
              <a:buChar char="❑"/>
            </a:pPr>
            <a:r>
              <a:rPr lang="en-US" sz="2800" b="0" i="0" u="none" strike="noStrike" cap="none">
                <a:solidFill>
                  <a:schemeClr val="lt1"/>
                </a:solidFill>
                <a:latin typeface="Overlock"/>
                <a:ea typeface="Overlock"/>
                <a:cs typeface="Overlock"/>
                <a:sym typeface="Overlock"/>
              </a:rPr>
              <a:t>Pick up your summer reading package…</a:t>
            </a:r>
          </a:p>
          <a:p>
            <a:pPr marL="457200" marR="0" lvl="0" indent="-457200" algn="l" rtl="0">
              <a:lnSpc>
                <a:spcPct val="90000"/>
              </a:lnSpc>
              <a:spcBef>
                <a:spcPts val="600"/>
              </a:spcBef>
              <a:spcAft>
                <a:spcPts val="0"/>
              </a:spcAft>
              <a:buClr>
                <a:schemeClr val="lt1"/>
              </a:buClr>
              <a:buSzPct val="85000"/>
              <a:buFont typeface="Noto Sans Symbols"/>
              <a:buChar char="❑"/>
            </a:pPr>
            <a:r>
              <a:rPr lang="en-US" sz="2800" b="0" i="0" u="none" strike="noStrike" cap="none">
                <a:solidFill>
                  <a:schemeClr val="lt1"/>
                </a:solidFill>
                <a:latin typeface="Overlock"/>
                <a:ea typeface="Overlock"/>
                <a:cs typeface="Overlock"/>
                <a:sym typeface="Overlock"/>
              </a:rPr>
              <a:t>…and your books, which will be arranged by grade on a special shelf in the Young Adult area</a:t>
            </a:r>
          </a:p>
          <a:p>
            <a:pPr marL="0" marR="0" lvl="0" indent="0" algn="l" rtl="0">
              <a:lnSpc>
                <a:spcPct val="90000"/>
              </a:lnSpc>
              <a:spcBef>
                <a:spcPts val="600"/>
              </a:spcBef>
              <a:spcAft>
                <a:spcPts val="0"/>
              </a:spcAft>
              <a:buClr>
                <a:schemeClr val="accent2"/>
              </a:buClr>
              <a:buFont typeface="Noto Sans Symbols"/>
              <a:buNone/>
            </a:pPr>
            <a:endParaRPr sz="2800" b="0" i="0" u="none" strike="noStrike" cap="none">
              <a:solidFill>
                <a:schemeClr val="lt1"/>
              </a:solidFill>
              <a:latin typeface="Overlock"/>
              <a:ea typeface="Overlock"/>
              <a:cs typeface="Overlock"/>
              <a:sym typeface="Overlock"/>
            </a:endParaRPr>
          </a:p>
          <a:p>
            <a:pPr marL="274320" marR="0" lvl="0" indent="-274320" algn="l" rtl="0">
              <a:lnSpc>
                <a:spcPct val="90000"/>
              </a:lnSpc>
              <a:spcBef>
                <a:spcPts val="600"/>
              </a:spcBef>
              <a:spcAft>
                <a:spcPts val="0"/>
              </a:spcAft>
              <a:buClr>
                <a:schemeClr val="accent2"/>
              </a:buClr>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103" name="Shape 103"/>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3200" b="0" i="0" u="none" strike="noStrike" cap="none">
                <a:solidFill>
                  <a:srgbClr val="F9F9F9"/>
                </a:solidFill>
                <a:latin typeface="Overlock"/>
                <a:ea typeface="Overlock"/>
                <a:cs typeface="Overlock"/>
                <a:sym typeface="Overlock"/>
              </a:rPr>
              <a:t>How to Sign Up for the Summer Reading Program</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70" name="Shape 27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271" name="Shape 27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i="1">
                <a:solidFill>
                  <a:srgbClr val="F9F9F9"/>
                </a:solidFill>
                <a:latin typeface="Overlock"/>
                <a:ea typeface="Overlock"/>
                <a:cs typeface="Overlock"/>
                <a:sym typeface="Overlock"/>
              </a:rPr>
              <a:t>Code Talker</a:t>
            </a:r>
            <a:r>
              <a:rPr lang="en-US" sz="4000" b="0" i="1" u="none" strike="noStrike" cap="none">
                <a:solidFill>
                  <a:srgbClr val="F9F9F9"/>
                </a:solidFill>
                <a:latin typeface="Overlock"/>
                <a:ea typeface="Overlock"/>
                <a:cs typeface="Overlock"/>
                <a:sym typeface="Overlock"/>
              </a:rPr>
              <a:t>, </a:t>
            </a:r>
            <a:r>
              <a:rPr lang="en-US" sz="4000" b="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Joseph Bruchac</a:t>
            </a:r>
          </a:p>
        </p:txBody>
      </p:sp>
      <p:sp>
        <p:nvSpPr>
          <p:cNvPr id="272" name="Shape 27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80000"/>
              </a:lnSpc>
              <a:spcBef>
                <a:spcPts val="0"/>
              </a:spcBef>
              <a:spcAft>
                <a:spcPts val="0"/>
              </a:spcAft>
              <a:buClr>
                <a:schemeClr val="accent2"/>
              </a:buClr>
              <a:buFont typeface="Noto Sans Symbols"/>
              <a:buNone/>
            </a:pPr>
            <a:endParaRPr sz="1757" b="0" i="0" u="none" strike="noStrike" cap="none">
              <a:solidFill>
                <a:schemeClr val="lt1"/>
              </a:solidFill>
              <a:latin typeface="Overlock"/>
              <a:ea typeface="Overlock"/>
              <a:cs typeface="Overlock"/>
              <a:sym typeface="Overlock"/>
            </a:endParaRPr>
          </a:p>
          <a:p>
            <a:pPr marL="0" marR="0" lvl="0" indent="0" algn="l" rtl="0">
              <a:lnSpc>
                <a:spcPct val="80000"/>
              </a:lnSpc>
              <a:spcBef>
                <a:spcPts val="60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Genre: </a:t>
            </a:r>
            <a:r>
              <a:rPr lang="en-US" sz="2220">
                <a:solidFill>
                  <a:schemeClr val="lt1"/>
                </a:solidFill>
                <a:latin typeface="Overlock"/>
                <a:ea typeface="Overlock"/>
                <a:cs typeface="Overlock"/>
                <a:sym typeface="Overlock"/>
              </a:rPr>
              <a:t>Historical fiction</a:t>
            </a:r>
          </a:p>
          <a:p>
            <a:pPr marL="0" marR="0" lvl="0" indent="0" algn="l" rtl="0">
              <a:lnSpc>
                <a:spcPct val="80000"/>
              </a:lnSpc>
              <a:spcBef>
                <a:spcPts val="60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Main Character: </a:t>
            </a:r>
            <a:r>
              <a:rPr lang="en-US" sz="2220">
                <a:solidFill>
                  <a:schemeClr val="lt1"/>
                </a:solidFill>
                <a:latin typeface="Overlock"/>
                <a:ea typeface="Overlock"/>
                <a:cs typeface="Overlock"/>
                <a:sym typeface="Overlock"/>
              </a:rPr>
              <a:t>Ned Begay, 16</a:t>
            </a:r>
          </a:p>
          <a:p>
            <a:pPr marL="0" marR="0" lvl="0" indent="0" algn="l" rtl="0">
              <a:lnSpc>
                <a:spcPct val="80000"/>
              </a:lnSpc>
              <a:spcBef>
                <a:spcPts val="60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Setting: </a:t>
            </a:r>
            <a:r>
              <a:rPr lang="en-US" sz="2220">
                <a:solidFill>
                  <a:schemeClr val="lt1"/>
                </a:solidFill>
                <a:latin typeface="Overlock"/>
                <a:ea typeface="Overlock"/>
                <a:cs typeface="Overlock"/>
                <a:sym typeface="Overlock"/>
              </a:rPr>
              <a:t>Arizona and the South Pacific, during World War II</a:t>
            </a:r>
          </a:p>
          <a:p>
            <a:pPr marL="0" marR="0" lvl="0" indent="0" algn="l" rtl="0">
              <a:lnSpc>
                <a:spcPct val="80000"/>
              </a:lnSpc>
              <a:spcBef>
                <a:spcPts val="600"/>
              </a:spcBef>
              <a:spcAft>
                <a:spcPts val="0"/>
              </a:spcAft>
              <a:buClr>
                <a:schemeClr val="accent2"/>
              </a:buClr>
              <a:buFont typeface="Noto Sans Symbols"/>
              <a:buNone/>
            </a:pPr>
            <a:endParaRPr sz="2220" b="0" i="0" u="none" strike="noStrike" cap="none">
              <a:solidFill>
                <a:schemeClr val="lt1"/>
              </a:solidFill>
              <a:latin typeface="Overlock"/>
              <a:ea typeface="Overlock"/>
              <a:cs typeface="Overlock"/>
              <a:sym typeface="Overlock"/>
            </a:endParaRPr>
          </a:p>
          <a:p>
            <a:pPr marL="0" marR="0" lvl="0" indent="0" algn="l" rtl="0">
              <a:lnSpc>
                <a:spcPct val="80000"/>
              </a:lnSpc>
              <a:spcBef>
                <a:spcPts val="0"/>
              </a:spcBef>
              <a:spcAft>
                <a:spcPts val="0"/>
              </a:spcAft>
              <a:buSzPct val="25000"/>
              <a:buNone/>
            </a:pPr>
            <a:r>
              <a:rPr lang="en-US" sz="2220">
                <a:solidFill>
                  <a:schemeClr val="lt1"/>
                </a:solidFill>
                <a:latin typeface="Overlock"/>
                <a:ea typeface="Overlock"/>
                <a:cs typeface="Overlock"/>
                <a:sym typeface="Overlock"/>
              </a:rPr>
              <a:t>Plot summary: After being taught in a boarding school run by whites that Navajo is a useless language, Ned Begay and other Navajo men are recruited by the Marines to become Code Talkers, sending messages during World War II in their native tongue.</a:t>
            </a:r>
          </a:p>
          <a:p>
            <a:pPr marL="0" marR="0" lvl="0" indent="0" algn="l" rtl="0">
              <a:lnSpc>
                <a:spcPct val="80000"/>
              </a:lnSpc>
              <a:spcBef>
                <a:spcPts val="600"/>
              </a:spcBef>
              <a:spcAft>
                <a:spcPts val="0"/>
              </a:spcAft>
              <a:buNone/>
            </a:pPr>
            <a:endParaRPr sz="1850" b="0" i="0" u="none" strike="noStrike" cap="none">
              <a:solidFill>
                <a:schemeClr val="lt1"/>
              </a:solidFill>
              <a:latin typeface="Overlock"/>
              <a:ea typeface="Overlock"/>
              <a:cs typeface="Overlock"/>
              <a:sym typeface="Overlock"/>
            </a:endParaRPr>
          </a:p>
          <a:p>
            <a:pPr marL="274320" marR="0" lvl="0" indent="-274320" algn="l" rtl="0">
              <a:lnSpc>
                <a:spcPct val="80000"/>
              </a:lnSpc>
              <a:spcBef>
                <a:spcPts val="600"/>
              </a:spcBef>
              <a:spcAft>
                <a:spcPts val="0"/>
              </a:spcAft>
              <a:buClr>
                <a:schemeClr val="accent2"/>
              </a:buClr>
              <a:buFont typeface="Noto Sans Symbols"/>
              <a:buNone/>
            </a:pPr>
            <a:endParaRPr sz="2405" b="0" i="0" u="none" strike="noStrike" cap="none">
              <a:solidFill>
                <a:schemeClr val="lt1"/>
              </a:solidFill>
              <a:latin typeface="Merriweather"/>
              <a:ea typeface="Merriweather"/>
              <a:cs typeface="Merriweather"/>
              <a:sym typeface="Merriweather"/>
            </a:endParaRPr>
          </a:p>
        </p:txBody>
      </p:sp>
      <p:sp>
        <p:nvSpPr>
          <p:cNvPr id="273" name="Shape 273"/>
          <p:cNvSpPr txBox="1"/>
          <p:nvPr/>
        </p:nvSpPr>
        <p:spPr>
          <a:xfrm>
            <a:off x="457200" y="5522892"/>
            <a:ext cx="8229600" cy="954106"/>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World War II, Navajo culture, cryptography, battles</a:t>
            </a:r>
          </a:p>
        </p:txBody>
      </p:sp>
      <p:pic>
        <p:nvPicPr>
          <p:cNvPr id="274" name="Shape 274"/>
          <p:cNvPicPr preferRelativeResize="0"/>
          <p:nvPr/>
        </p:nvPicPr>
        <p:blipFill rotWithShape="1">
          <a:blip r:embed="rId3">
            <a:alphaModFix/>
          </a:blip>
          <a:srcRect/>
          <a:stretch/>
        </p:blipFill>
        <p:spPr>
          <a:xfrm>
            <a:off x="762000" y="1524000"/>
            <a:ext cx="2314575" cy="3809999"/>
          </a:xfrm>
          <a:prstGeom prst="rect">
            <a:avLst/>
          </a:prstGeom>
          <a:solidFill>
            <a:srgbClr val="ECECEC"/>
          </a:solidFill>
          <a:ln w="88900" cap="sq" cmpd="sng">
            <a:solidFill>
              <a:schemeClr val="accent2"/>
            </a:solidFill>
            <a:prstDash val="solid"/>
            <a:miter/>
            <a:headEnd type="none" w="med" len="med"/>
            <a:tailEnd type="none" w="med" len="med"/>
          </a:ln>
          <a:effectLst>
            <a:outerShdw blurRad="54999" dist="18000" dir="5400000" algn="tl" rotWithShape="0">
              <a:srgbClr val="000000">
                <a:alpha val="40000"/>
              </a:srgbClr>
            </a:outerShdw>
          </a:effec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80" name="Shape 28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281" name="Shape 28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i="1">
                <a:solidFill>
                  <a:srgbClr val="F9F9F9"/>
                </a:solidFill>
                <a:latin typeface="Overlock"/>
                <a:ea typeface="Overlock"/>
                <a:cs typeface="Overlock"/>
                <a:sym typeface="Overlock"/>
              </a:rPr>
              <a:t>The Chocolate War</a:t>
            </a:r>
            <a:r>
              <a:rPr lang="en-US" sz="4000" b="0" i="1" u="none" strike="noStrike" cap="none">
                <a:solidFill>
                  <a:srgbClr val="F9F9F9"/>
                </a:solidFill>
                <a:latin typeface="Overlock"/>
                <a:ea typeface="Overlock"/>
                <a:cs typeface="Overlock"/>
                <a:sym typeface="Overlock"/>
              </a:rPr>
              <a:t>, </a:t>
            </a:r>
            <a:r>
              <a:rPr lang="en-US" sz="4000" b="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Robert Cormier</a:t>
            </a:r>
          </a:p>
        </p:txBody>
      </p:sp>
      <p:sp>
        <p:nvSpPr>
          <p:cNvPr id="282" name="Shape 28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90000"/>
              </a:lnSpc>
              <a:spcBef>
                <a:spcPts val="0"/>
              </a:spcBef>
              <a:spcAft>
                <a:spcPts val="0"/>
              </a:spcAft>
              <a:buClr>
                <a:schemeClr val="accent2"/>
              </a:buClr>
              <a:buFont typeface="Noto Sans Symbols"/>
              <a:buNone/>
            </a:pPr>
            <a:endParaRPr sz="1615" b="0" i="0" u="none" strike="noStrike" cap="none">
              <a:solidFill>
                <a:schemeClr val="lt1"/>
              </a:solidFill>
              <a:latin typeface="Overlock"/>
              <a:ea typeface="Overlock"/>
              <a:cs typeface="Overlock"/>
              <a:sym typeface="Overlock"/>
            </a:endParaRPr>
          </a:p>
          <a:p>
            <a:pPr marL="0" marR="0" lvl="0" indent="0" algn="l" rtl="0">
              <a:lnSpc>
                <a:spcPct val="9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Genre: </a:t>
            </a:r>
            <a:r>
              <a:rPr lang="en-US" sz="2040">
                <a:solidFill>
                  <a:schemeClr val="lt1"/>
                </a:solidFill>
                <a:latin typeface="Overlock"/>
                <a:ea typeface="Overlock"/>
                <a:cs typeface="Overlock"/>
                <a:sym typeface="Overlock"/>
              </a:rPr>
              <a:t>Realistic Fiction</a:t>
            </a:r>
          </a:p>
          <a:p>
            <a:pPr marL="0" marR="0" lvl="0" indent="0" algn="l" rtl="0">
              <a:lnSpc>
                <a:spcPct val="9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Main Character: </a:t>
            </a:r>
            <a:r>
              <a:rPr lang="en-US" sz="2040">
                <a:solidFill>
                  <a:schemeClr val="lt1"/>
                </a:solidFill>
                <a:latin typeface="Overlock"/>
                <a:ea typeface="Overlock"/>
                <a:cs typeface="Overlock"/>
                <a:sym typeface="Overlock"/>
              </a:rPr>
              <a:t>Jerry Renault</a:t>
            </a:r>
          </a:p>
          <a:p>
            <a:pPr marL="0" marR="0" lvl="0" indent="0" algn="l" rtl="0">
              <a:lnSpc>
                <a:spcPct val="9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Setting: An all-boys prep school</a:t>
            </a:r>
          </a:p>
          <a:p>
            <a:pPr marL="0" marR="0" lvl="0" indent="0" algn="l" rtl="0">
              <a:lnSpc>
                <a:spcPct val="90000"/>
              </a:lnSpc>
              <a:spcBef>
                <a:spcPts val="600"/>
              </a:spcBef>
              <a:spcAft>
                <a:spcPts val="0"/>
              </a:spcAft>
              <a:buClr>
                <a:schemeClr val="accent2"/>
              </a:buClr>
              <a:buFont typeface="Noto Sans Symbols"/>
              <a:buNone/>
            </a:pPr>
            <a:endParaRPr sz="2040" b="0" i="0" u="none" strike="noStrike" cap="none">
              <a:solidFill>
                <a:schemeClr val="lt1"/>
              </a:solidFill>
              <a:latin typeface="Overlock"/>
              <a:ea typeface="Overlock"/>
              <a:cs typeface="Overlock"/>
              <a:sym typeface="Overlock"/>
            </a:endParaRPr>
          </a:p>
          <a:p>
            <a:pPr marL="0" marR="0" lvl="0" indent="0" algn="l" rtl="0">
              <a:lnSpc>
                <a:spcPct val="90000"/>
              </a:lnSpc>
              <a:spcBef>
                <a:spcPts val="0"/>
              </a:spcBef>
              <a:spcAft>
                <a:spcPts val="0"/>
              </a:spcAft>
              <a:buSzPct val="25000"/>
              <a:buNone/>
            </a:pPr>
            <a:r>
              <a:rPr lang="en-US" sz="2040">
                <a:solidFill>
                  <a:schemeClr val="lt1"/>
                </a:solidFill>
                <a:latin typeface="Overlock"/>
                <a:ea typeface="Overlock"/>
                <a:cs typeface="Overlock"/>
                <a:sym typeface="Overlock"/>
              </a:rPr>
              <a:t>Plot summary: Jerry Renault ponders the question on the poster in his locker: Do I dare disturb the universe? Refusing to sell chocolates in the annual Trinity school fundraiser may not seem like a radical thing to do. But when Jerry challenges a secret school society called The Vigils, his defiant act turns into an all-out war.</a:t>
            </a:r>
          </a:p>
          <a:p>
            <a:pPr marL="0" marR="0" lvl="0" indent="0" algn="l" rtl="0">
              <a:lnSpc>
                <a:spcPct val="90000"/>
              </a:lnSpc>
              <a:spcBef>
                <a:spcPts val="600"/>
              </a:spcBef>
              <a:spcAft>
                <a:spcPts val="0"/>
              </a:spcAft>
              <a:buNone/>
            </a:pPr>
            <a:endParaRPr sz="1700" b="0" i="0" u="none" strike="noStrike" cap="none">
              <a:solidFill>
                <a:schemeClr val="lt1"/>
              </a:solidFill>
              <a:latin typeface="Overlock"/>
              <a:ea typeface="Overlock"/>
              <a:cs typeface="Overlock"/>
              <a:sym typeface="Overlock"/>
            </a:endParaRPr>
          </a:p>
          <a:p>
            <a:pPr marL="274320" marR="0" lvl="0" indent="-274320" algn="l" rtl="0">
              <a:lnSpc>
                <a:spcPct val="90000"/>
              </a:lnSpc>
              <a:spcBef>
                <a:spcPts val="600"/>
              </a:spcBef>
              <a:spcAft>
                <a:spcPts val="0"/>
              </a:spcAft>
              <a:buClr>
                <a:schemeClr val="accent2"/>
              </a:buClr>
              <a:buFont typeface="Noto Sans Symbols"/>
              <a:buNone/>
            </a:pPr>
            <a:endParaRPr sz="2210" b="0" i="0" u="none" strike="noStrike" cap="none">
              <a:solidFill>
                <a:schemeClr val="lt1"/>
              </a:solidFill>
              <a:latin typeface="Merriweather"/>
              <a:ea typeface="Merriweather"/>
              <a:cs typeface="Merriweather"/>
              <a:sym typeface="Merriweather"/>
            </a:endParaRPr>
          </a:p>
        </p:txBody>
      </p:sp>
      <p:sp>
        <p:nvSpPr>
          <p:cNvPr id="283" name="Shape 283"/>
          <p:cNvSpPr txBox="1"/>
          <p:nvPr/>
        </p:nvSpPr>
        <p:spPr>
          <a:xfrm>
            <a:off x="457200" y="5522892"/>
            <a:ext cx="8229600" cy="523219"/>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High School, Bullying, Coming of age story</a:t>
            </a:r>
          </a:p>
        </p:txBody>
      </p:sp>
      <p:pic>
        <p:nvPicPr>
          <p:cNvPr id="284" name="Shape 284"/>
          <p:cNvPicPr preferRelativeResize="0"/>
          <p:nvPr/>
        </p:nvPicPr>
        <p:blipFill rotWithShape="1">
          <a:blip r:embed="rId3">
            <a:alphaModFix/>
          </a:blip>
          <a:srcRect/>
          <a:stretch/>
        </p:blipFill>
        <p:spPr>
          <a:xfrm>
            <a:off x="609600" y="1524000"/>
            <a:ext cx="2533650" cy="380999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290" name="Shape 29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291" name="Shape 29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i="1">
                <a:solidFill>
                  <a:srgbClr val="F9F9F9"/>
                </a:solidFill>
                <a:latin typeface="Overlock"/>
                <a:ea typeface="Overlock"/>
                <a:cs typeface="Overlock"/>
                <a:sym typeface="Overlock"/>
              </a:rPr>
              <a:t>Reckless</a:t>
            </a:r>
            <a:r>
              <a:rPr lang="en-US" sz="4000" b="0" i="1" u="none" strike="noStrike" cap="none">
                <a:solidFill>
                  <a:srgbClr val="F9F9F9"/>
                </a:solidFill>
                <a:latin typeface="Overlock"/>
                <a:ea typeface="Overlock"/>
                <a:cs typeface="Overlock"/>
                <a:sym typeface="Overlock"/>
              </a:rPr>
              <a:t>, </a:t>
            </a:r>
            <a:r>
              <a:rPr lang="en-US" sz="4000" b="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Cornelia Funke</a:t>
            </a:r>
          </a:p>
        </p:txBody>
      </p:sp>
      <p:sp>
        <p:nvSpPr>
          <p:cNvPr id="292" name="Shape 29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80000"/>
              </a:lnSpc>
              <a:spcBef>
                <a:spcPts val="0"/>
              </a:spcBef>
              <a:spcAft>
                <a:spcPts val="0"/>
              </a:spcAft>
              <a:buClr>
                <a:schemeClr val="accent2"/>
              </a:buClr>
              <a:buFont typeface="Noto Sans Symbols"/>
              <a:buNone/>
            </a:pPr>
            <a:endParaRPr sz="1615" b="0" i="0" u="none" strike="noStrike" cap="none">
              <a:solidFill>
                <a:schemeClr val="lt1"/>
              </a:solidFill>
              <a:latin typeface="Overlock"/>
              <a:ea typeface="Overlock"/>
              <a:cs typeface="Overlock"/>
              <a:sym typeface="Overlock"/>
            </a:endParaRPr>
          </a:p>
          <a:p>
            <a:pPr marL="0" marR="0" lvl="0" indent="0" algn="l" rtl="0">
              <a:lnSpc>
                <a:spcPct val="8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Genre: </a:t>
            </a:r>
            <a:r>
              <a:rPr lang="en-US" sz="2040">
                <a:solidFill>
                  <a:schemeClr val="lt1"/>
                </a:solidFill>
                <a:latin typeface="Overlock"/>
                <a:ea typeface="Overlock"/>
                <a:cs typeface="Overlock"/>
                <a:sym typeface="Overlock"/>
              </a:rPr>
              <a:t>Fantasy</a:t>
            </a:r>
          </a:p>
          <a:p>
            <a:pPr marL="0" marR="0" lvl="0" indent="0" algn="l" rtl="0">
              <a:lnSpc>
                <a:spcPct val="8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Main Character: Brothers </a:t>
            </a:r>
            <a:r>
              <a:rPr lang="en-US" sz="2040">
                <a:solidFill>
                  <a:schemeClr val="lt1"/>
                </a:solidFill>
                <a:latin typeface="Overlock"/>
                <a:ea typeface="Overlock"/>
                <a:cs typeface="Overlock"/>
                <a:sym typeface="Overlock"/>
              </a:rPr>
              <a:t>Jacob and Will Reckless</a:t>
            </a:r>
          </a:p>
          <a:p>
            <a:pPr marL="0" marR="0" lvl="0" indent="0" algn="l" rtl="0">
              <a:lnSpc>
                <a:spcPct val="80000"/>
              </a:lnSpc>
              <a:spcBef>
                <a:spcPts val="600"/>
              </a:spcBef>
              <a:spcAft>
                <a:spcPts val="0"/>
              </a:spcAft>
              <a:buClr>
                <a:schemeClr val="accent2"/>
              </a:buClr>
              <a:buSzPct val="25000"/>
              <a:buFont typeface="Noto Sans Symbols"/>
              <a:buNone/>
            </a:pPr>
            <a:r>
              <a:rPr lang="en-US" sz="2040" b="0" i="0" u="none" strike="noStrike" cap="none">
                <a:solidFill>
                  <a:schemeClr val="lt1"/>
                </a:solidFill>
                <a:latin typeface="Overlock"/>
                <a:ea typeface="Overlock"/>
                <a:cs typeface="Overlock"/>
                <a:sym typeface="Overlock"/>
              </a:rPr>
              <a:t>Setting: Fantasy world</a:t>
            </a:r>
          </a:p>
          <a:p>
            <a:pPr marL="0" marR="0" lvl="0" indent="0" algn="l" rtl="0">
              <a:lnSpc>
                <a:spcPct val="80000"/>
              </a:lnSpc>
              <a:spcBef>
                <a:spcPts val="600"/>
              </a:spcBef>
              <a:spcAft>
                <a:spcPts val="0"/>
              </a:spcAft>
              <a:buClr>
                <a:schemeClr val="accent2"/>
              </a:buClr>
              <a:buFont typeface="Noto Sans Symbols"/>
              <a:buNone/>
            </a:pPr>
            <a:endParaRPr sz="2040" b="0" i="0" u="none" strike="noStrike" cap="none">
              <a:solidFill>
                <a:schemeClr val="lt1"/>
              </a:solidFill>
              <a:latin typeface="Overlock"/>
              <a:ea typeface="Overlock"/>
              <a:cs typeface="Overlock"/>
              <a:sym typeface="Overlock"/>
            </a:endParaRPr>
          </a:p>
          <a:p>
            <a:pPr marL="0" marR="0" lvl="0" indent="0" algn="l" rtl="0">
              <a:lnSpc>
                <a:spcPct val="80000"/>
              </a:lnSpc>
              <a:spcBef>
                <a:spcPts val="0"/>
              </a:spcBef>
              <a:spcAft>
                <a:spcPts val="0"/>
              </a:spcAft>
              <a:buSzPct val="25000"/>
              <a:buNone/>
            </a:pPr>
            <a:r>
              <a:rPr lang="en-US" sz="2040">
                <a:solidFill>
                  <a:schemeClr val="lt1"/>
                </a:solidFill>
                <a:latin typeface="Overlock"/>
                <a:ea typeface="Overlock"/>
                <a:cs typeface="Overlock"/>
                <a:sym typeface="Overlock"/>
              </a:rPr>
              <a:t>Plot summary: Jacob and Will Reckless have looked out for each other ever since their father disappeared, but when Jacob discovers a magical mirror that transports him to a warring world populated by witches, giants and ogres, he keeps it to himself until Will follows him one day, with dire consequences.</a:t>
            </a:r>
          </a:p>
          <a:p>
            <a:pPr marL="0" marR="0" lvl="0" indent="0" algn="l" rtl="0">
              <a:lnSpc>
                <a:spcPct val="80000"/>
              </a:lnSpc>
              <a:spcBef>
                <a:spcPts val="600"/>
              </a:spcBef>
              <a:spcAft>
                <a:spcPts val="0"/>
              </a:spcAft>
              <a:buNone/>
            </a:pPr>
            <a:endParaRPr sz="1700" b="0" i="0" u="none" strike="noStrike" cap="none">
              <a:solidFill>
                <a:schemeClr val="lt1"/>
              </a:solidFill>
              <a:latin typeface="Overlock"/>
              <a:ea typeface="Overlock"/>
              <a:cs typeface="Overlock"/>
              <a:sym typeface="Overlock"/>
            </a:endParaRPr>
          </a:p>
          <a:p>
            <a:pPr marL="274320" marR="0" lvl="0" indent="-274320" algn="l" rtl="0">
              <a:lnSpc>
                <a:spcPct val="80000"/>
              </a:lnSpc>
              <a:spcBef>
                <a:spcPts val="600"/>
              </a:spcBef>
              <a:spcAft>
                <a:spcPts val="0"/>
              </a:spcAft>
              <a:buClr>
                <a:schemeClr val="accent2"/>
              </a:buClr>
              <a:buFont typeface="Noto Sans Symbols"/>
              <a:buNone/>
            </a:pPr>
            <a:endParaRPr sz="2210" b="0" i="0" u="none" strike="noStrike" cap="none">
              <a:solidFill>
                <a:schemeClr val="lt1"/>
              </a:solidFill>
              <a:latin typeface="Merriweather"/>
              <a:ea typeface="Merriweather"/>
              <a:cs typeface="Merriweather"/>
              <a:sym typeface="Merriweather"/>
            </a:endParaRPr>
          </a:p>
        </p:txBody>
      </p:sp>
      <p:sp>
        <p:nvSpPr>
          <p:cNvPr id="293" name="Shape 293"/>
          <p:cNvSpPr txBox="1"/>
          <p:nvPr/>
        </p:nvSpPr>
        <p:spPr>
          <a:xfrm>
            <a:off x="457200" y="5522892"/>
            <a:ext cx="8229600" cy="523219"/>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Adventure, Brothers, Magic</a:t>
            </a:r>
          </a:p>
        </p:txBody>
      </p:sp>
      <p:pic>
        <p:nvPicPr>
          <p:cNvPr id="294" name="Shape 294"/>
          <p:cNvPicPr preferRelativeResize="0"/>
          <p:nvPr/>
        </p:nvPicPr>
        <p:blipFill rotWithShape="1">
          <a:blip r:embed="rId3">
            <a:alphaModFix/>
          </a:blip>
          <a:srcRect/>
          <a:stretch/>
        </p:blipFill>
        <p:spPr>
          <a:xfrm>
            <a:off x="609600" y="1600200"/>
            <a:ext cx="2524124" cy="380999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300" name="Shape 30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301" name="Shape 30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i="1">
                <a:solidFill>
                  <a:srgbClr val="F9F9F9"/>
                </a:solidFill>
                <a:latin typeface="Overlock"/>
                <a:ea typeface="Overlock"/>
                <a:cs typeface="Overlock"/>
                <a:sym typeface="Overlock"/>
              </a:rPr>
              <a:t>A Separate Peace</a:t>
            </a:r>
            <a:r>
              <a:rPr lang="en-US" sz="4000" b="0" i="1" u="none" strike="noStrike" cap="none">
                <a:solidFill>
                  <a:srgbClr val="F9F9F9"/>
                </a:solidFill>
                <a:latin typeface="Overlock"/>
                <a:ea typeface="Overlock"/>
                <a:cs typeface="Overlock"/>
                <a:sym typeface="Overlock"/>
              </a:rPr>
              <a:t>, </a:t>
            </a:r>
            <a:r>
              <a:rPr lang="en-US" sz="4000" b="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John Knowles</a:t>
            </a:r>
          </a:p>
        </p:txBody>
      </p:sp>
      <p:sp>
        <p:nvSpPr>
          <p:cNvPr id="302" name="Shape 30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80000"/>
              </a:lnSpc>
              <a:spcBef>
                <a:spcPts val="0"/>
              </a:spcBef>
              <a:spcAft>
                <a:spcPts val="0"/>
              </a:spcAft>
              <a:buClr>
                <a:schemeClr val="accent2"/>
              </a:buClr>
              <a:buFont typeface="Noto Sans Symbols"/>
              <a:buNone/>
            </a:pPr>
            <a:endParaRPr sz="1757" b="0" i="0" u="none" strike="noStrike" cap="none">
              <a:solidFill>
                <a:schemeClr val="lt1"/>
              </a:solidFill>
              <a:latin typeface="Overlock"/>
              <a:ea typeface="Overlock"/>
              <a:cs typeface="Overlock"/>
              <a:sym typeface="Overlock"/>
            </a:endParaRPr>
          </a:p>
          <a:p>
            <a:pPr marL="0" marR="0" lvl="0" indent="0" algn="l" rtl="0">
              <a:lnSpc>
                <a:spcPct val="80000"/>
              </a:lnSpc>
              <a:spcBef>
                <a:spcPts val="60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Genre: </a:t>
            </a:r>
            <a:r>
              <a:rPr lang="en-US" sz="2220">
                <a:solidFill>
                  <a:schemeClr val="lt1"/>
                </a:solidFill>
                <a:latin typeface="Overlock"/>
                <a:ea typeface="Overlock"/>
                <a:cs typeface="Overlock"/>
                <a:sym typeface="Overlock"/>
              </a:rPr>
              <a:t>Fiction, Classic</a:t>
            </a:r>
          </a:p>
          <a:p>
            <a:pPr marL="0" marR="0" lvl="0" indent="0" algn="l" rtl="0">
              <a:lnSpc>
                <a:spcPct val="80000"/>
              </a:lnSpc>
              <a:spcBef>
                <a:spcPts val="60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Main Character: Gene and Phineas</a:t>
            </a:r>
          </a:p>
          <a:p>
            <a:pPr marL="0" marR="0" lvl="0" indent="0" algn="l" rtl="0">
              <a:lnSpc>
                <a:spcPct val="80000"/>
              </a:lnSpc>
              <a:spcBef>
                <a:spcPts val="60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Setting: Boys’ Boarding </a:t>
            </a:r>
            <a:r>
              <a:rPr lang="en-US" sz="2220">
                <a:solidFill>
                  <a:schemeClr val="lt1"/>
                </a:solidFill>
                <a:latin typeface="Overlock"/>
                <a:ea typeface="Overlock"/>
                <a:cs typeface="Overlock"/>
                <a:sym typeface="Overlock"/>
              </a:rPr>
              <a:t>School in </a:t>
            </a:r>
            <a:r>
              <a:rPr lang="en-US" sz="2220" b="0" i="0" u="none" strike="noStrike" cap="none">
                <a:solidFill>
                  <a:schemeClr val="lt1"/>
                </a:solidFill>
                <a:latin typeface="Overlock"/>
                <a:ea typeface="Overlock"/>
                <a:cs typeface="Overlock"/>
                <a:sym typeface="Overlock"/>
              </a:rPr>
              <a:t>New Hampshire</a:t>
            </a:r>
          </a:p>
          <a:p>
            <a:pPr marL="0" marR="0" lvl="0" indent="0" algn="l" rtl="0">
              <a:lnSpc>
                <a:spcPct val="80000"/>
              </a:lnSpc>
              <a:spcBef>
                <a:spcPts val="600"/>
              </a:spcBef>
              <a:spcAft>
                <a:spcPts val="0"/>
              </a:spcAft>
              <a:buClr>
                <a:schemeClr val="accent2"/>
              </a:buClr>
              <a:buFont typeface="Noto Sans Symbols"/>
              <a:buNone/>
            </a:pPr>
            <a:endParaRPr sz="2220" b="0" i="0" u="none" strike="noStrike" cap="none">
              <a:solidFill>
                <a:schemeClr val="lt1"/>
              </a:solidFill>
              <a:latin typeface="Overlock"/>
              <a:ea typeface="Overlock"/>
              <a:cs typeface="Overlock"/>
              <a:sym typeface="Overlock"/>
            </a:endParaRPr>
          </a:p>
          <a:p>
            <a:pPr marL="0" marR="0" lvl="0" indent="0" algn="l" rtl="0">
              <a:lnSpc>
                <a:spcPct val="80000"/>
              </a:lnSpc>
              <a:spcBef>
                <a:spcPts val="0"/>
              </a:spcBef>
              <a:spcAft>
                <a:spcPts val="0"/>
              </a:spcAft>
              <a:buSzPct val="25000"/>
              <a:buNone/>
            </a:pPr>
            <a:r>
              <a:rPr lang="en-US" sz="2220">
                <a:solidFill>
                  <a:schemeClr val="lt1"/>
                </a:solidFill>
                <a:latin typeface="Overlock"/>
                <a:ea typeface="Overlock"/>
                <a:cs typeface="Overlock"/>
                <a:sym typeface="Overlock"/>
              </a:rPr>
              <a:t>Plot summary: An American classic and great bestseller for over thirty years, </a:t>
            </a:r>
            <a:r>
              <a:rPr lang="en-US" sz="2220" i="1">
                <a:solidFill>
                  <a:schemeClr val="lt1"/>
                </a:solidFill>
                <a:latin typeface="Overlock"/>
                <a:ea typeface="Overlock"/>
                <a:cs typeface="Overlock"/>
                <a:sym typeface="Overlock"/>
              </a:rPr>
              <a:t>A Separate Peace</a:t>
            </a:r>
            <a:r>
              <a:rPr lang="en-US" sz="2220">
                <a:solidFill>
                  <a:schemeClr val="lt1"/>
                </a:solidFill>
                <a:latin typeface="Overlock"/>
                <a:ea typeface="Overlock"/>
                <a:cs typeface="Overlock"/>
                <a:sym typeface="Overlock"/>
              </a:rPr>
              <a:t> is timeless in its description of adolescence during a period when the entire country was losing its innocence to the Second World War.</a:t>
            </a:r>
          </a:p>
          <a:p>
            <a:pPr marL="0" marR="0" lvl="0" indent="0" algn="l" rtl="0">
              <a:lnSpc>
                <a:spcPct val="80000"/>
              </a:lnSpc>
              <a:spcBef>
                <a:spcPts val="600"/>
              </a:spcBef>
              <a:spcAft>
                <a:spcPts val="0"/>
              </a:spcAft>
              <a:buNone/>
            </a:pPr>
            <a:endParaRPr sz="1850" b="0" i="0" u="none" strike="noStrike" cap="none">
              <a:solidFill>
                <a:schemeClr val="lt1"/>
              </a:solidFill>
              <a:latin typeface="Overlock"/>
              <a:ea typeface="Overlock"/>
              <a:cs typeface="Overlock"/>
              <a:sym typeface="Overlock"/>
            </a:endParaRPr>
          </a:p>
          <a:p>
            <a:pPr marL="274320" marR="0" lvl="0" indent="-274320" algn="l" rtl="0">
              <a:lnSpc>
                <a:spcPct val="80000"/>
              </a:lnSpc>
              <a:spcBef>
                <a:spcPts val="600"/>
              </a:spcBef>
              <a:spcAft>
                <a:spcPts val="0"/>
              </a:spcAft>
              <a:buClr>
                <a:schemeClr val="accent2"/>
              </a:buClr>
              <a:buFont typeface="Noto Sans Symbols"/>
              <a:buNone/>
            </a:pPr>
            <a:endParaRPr sz="2405" b="0" i="0" u="none" strike="noStrike" cap="none">
              <a:solidFill>
                <a:schemeClr val="lt1"/>
              </a:solidFill>
              <a:latin typeface="Merriweather"/>
              <a:ea typeface="Merriweather"/>
              <a:cs typeface="Merriweather"/>
              <a:sym typeface="Merriweather"/>
            </a:endParaRPr>
          </a:p>
        </p:txBody>
      </p:sp>
      <p:sp>
        <p:nvSpPr>
          <p:cNvPr id="303" name="Shape 303"/>
          <p:cNvSpPr txBox="1"/>
          <p:nvPr/>
        </p:nvSpPr>
        <p:spPr>
          <a:xfrm>
            <a:off x="457200" y="5522892"/>
            <a:ext cx="8229600" cy="523219"/>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Friendship, Death, Prep school</a:t>
            </a:r>
          </a:p>
        </p:txBody>
      </p:sp>
      <p:pic>
        <p:nvPicPr>
          <p:cNvPr id="304" name="Shape 304"/>
          <p:cNvPicPr preferRelativeResize="0"/>
          <p:nvPr/>
        </p:nvPicPr>
        <p:blipFill rotWithShape="1">
          <a:blip r:embed="rId3">
            <a:alphaModFix/>
          </a:blip>
          <a:srcRect/>
          <a:stretch/>
        </p:blipFill>
        <p:spPr>
          <a:xfrm>
            <a:off x="609600" y="1524000"/>
            <a:ext cx="2486024" cy="380999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109" name="Shape 109"/>
          <p:cNvSpPr txBox="1"/>
          <p:nvPr/>
        </p:nvSpPr>
        <p:spPr>
          <a:xfrm>
            <a:off x="457200" y="1447800"/>
            <a:ext cx="81533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t" anchorCtr="0">
            <a:noAutofit/>
          </a:bodyPr>
          <a:lstStyle/>
          <a:p>
            <a:pPr marL="457200" marR="0" lvl="0" indent="-457200" algn="l" rtl="0">
              <a:lnSpc>
                <a:spcPct val="100000"/>
              </a:lnSpc>
              <a:spcBef>
                <a:spcPts val="0"/>
              </a:spcBef>
              <a:spcAft>
                <a:spcPts val="0"/>
              </a:spcAft>
              <a:buClr>
                <a:schemeClr val="lt1"/>
              </a:buClr>
              <a:buSzPct val="85000"/>
              <a:buFont typeface="Noto Sans Symbols"/>
              <a:buChar char="❑"/>
            </a:pPr>
            <a:r>
              <a:rPr lang="en-US" sz="2800" b="0" i="0" u="none" strike="noStrike" cap="none">
                <a:solidFill>
                  <a:schemeClr val="lt1"/>
                </a:solidFill>
                <a:latin typeface="Overlock"/>
                <a:ea typeface="Overlock"/>
                <a:cs typeface="Overlock"/>
                <a:sym typeface="Overlock"/>
              </a:rPr>
              <a:t>Bookbag</a:t>
            </a:r>
          </a:p>
          <a:p>
            <a:pPr marL="457200" marR="0" lvl="0" indent="-457200" algn="l" rtl="0">
              <a:lnSpc>
                <a:spcPct val="100000"/>
              </a:lnSpc>
              <a:spcBef>
                <a:spcPts val="600"/>
              </a:spcBef>
              <a:spcAft>
                <a:spcPts val="0"/>
              </a:spcAft>
              <a:buClr>
                <a:schemeClr val="lt1"/>
              </a:buClr>
              <a:buSzPct val="85000"/>
              <a:buFont typeface="Noto Sans Symbols"/>
              <a:buChar char="❑"/>
            </a:pPr>
            <a:r>
              <a:rPr lang="en-US" sz="2800" b="0" i="0" u="none" strike="noStrike" cap="none">
                <a:solidFill>
                  <a:schemeClr val="lt1"/>
                </a:solidFill>
                <a:latin typeface="Overlock"/>
                <a:ea typeface="Overlock"/>
                <a:cs typeface="Overlock"/>
                <a:sym typeface="Overlock"/>
              </a:rPr>
              <a:t>Bookmark</a:t>
            </a:r>
          </a:p>
          <a:p>
            <a:pPr marL="457200" marR="0" lvl="0" indent="-457200" algn="l" rtl="0">
              <a:lnSpc>
                <a:spcPct val="100000"/>
              </a:lnSpc>
              <a:spcBef>
                <a:spcPts val="600"/>
              </a:spcBef>
              <a:spcAft>
                <a:spcPts val="0"/>
              </a:spcAft>
              <a:buClr>
                <a:schemeClr val="lt1"/>
              </a:buClr>
              <a:buSzPct val="85000"/>
              <a:buFont typeface="Noto Sans Symbols"/>
              <a:buChar char="❑"/>
            </a:pPr>
            <a:r>
              <a:rPr lang="en-US" sz="2800" b="0" i="0" u="none" strike="noStrike" cap="none">
                <a:solidFill>
                  <a:schemeClr val="lt1"/>
                </a:solidFill>
                <a:latin typeface="Overlock"/>
                <a:ea typeface="Overlock"/>
                <a:cs typeface="Overlock"/>
                <a:sym typeface="Overlock"/>
              </a:rPr>
              <a:t>Pin (limited supply)</a:t>
            </a:r>
          </a:p>
          <a:p>
            <a:pPr marL="457200" marR="0" lvl="0" indent="-457200" algn="l" rtl="0">
              <a:lnSpc>
                <a:spcPct val="100000"/>
              </a:lnSpc>
              <a:spcBef>
                <a:spcPts val="600"/>
              </a:spcBef>
              <a:spcAft>
                <a:spcPts val="0"/>
              </a:spcAft>
              <a:buClr>
                <a:schemeClr val="lt1"/>
              </a:buClr>
              <a:buSzPct val="85000"/>
              <a:buFont typeface="Noto Sans Symbols"/>
              <a:buChar char="❑"/>
            </a:pPr>
            <a:r>
              <a:rPr lang="en-US" sz="2800" b="0" i="0" u="none" strike="noStrike" cap="none">
                <a:solidFill>
                  <a:schemeClr val="lt1"/>
                </a:solidFill>
                <a:latin typeface="Overlock"/>
                <a:ea typeface="Overlock"/>
                <a:cs typeface="Overlock"/>
                <a:sym typeface="Overlock"/>
              </a:rPr>
              <a:t>Prize slip</a:t>
            </a:r>
          </a:p>
          <a:p>
            <a:pPr marL="457200" marR="0" lvl="0" indent="-457200" algn="l" rtl="0">
              <a:lnSpc>
                <a:spcPct val="100000"/>
              </a:lnSpc>
              <a:spcBef>
                <a:spcPts val="600"/>
              </a:spcBef>
              <a:spcAft>
                <a:spcPts val="0"/>
              </a:spcAft>
              <a:buClr>
                <a:schemeClr val="lt1"/>
              </a:buClr>
              <a:buSzPct val="85000"/>
              <a:buFont typeface="Noto Sans Symbols"/>
              <a:buChar char="❑"/>
            </a:pPr>
            <a:r>
              <a:rPr lang="en-US" sz="2800" b="0" i="0" u="none" strike="noStrike" cap="none">
                <a:solidFill>
                  <a:schemeClr val="lt1"/>
                </a:solidFill>
                <a:latin typeface="Overlock"/>
                <a:ea typeface="Overlock"/>
                <a:cs typeface="Overlock"/>
                <a:sym typeface="Overlock"/>
              </a:rPr>
              <a:t>List of summer programs for teens</a:t>
            </a:r>
          </a:p>
          <a:p>
            <a:pPr marL="0" marR="0" lvl="0" indent="0" algn="l" rtl="0">
              <a:lnSpc>
                <a:spcPct val="100000"/>
              </a:lnSpc>
              <a:spcBef>
                <a:spcPts val="600"/>
              </a:spcBef>
              <a:spcAft>
                <a:spcPts val="0"/>
              </a:spcAft>
              <a:buNone/>
            </a:pPr>
            <a:endParaRPr sz="2800" b="0" i="0" u="none" strike="noStrike" cap="none">
              <a:solidFill>
                <a:schemeClr val="lt1"/>
              </a:solidFill>
              <a:latin typeface="Overlock"/>
              <a:ea typeface="Overlock"/>
              <a:cs typeface="Overlock"/>
              <a:sym typeface="Overlock"/>
            </a:endParaRPr>
          </a:p>
          <a:p>
            <a:pPr marL="274320" marR="0" lvl="0" indent="-274320" algn="l" rtl="0">
              <a:lnSpc>
                <a:spcPct val="100000"/>
              </a:lnSpc>
              <a:spcBef>
                <a:spcPts val="600"/>
              </a:spcBef>
              <a:spcAft>
                <a:spcPts val="0"/>
              </a:spcAft>
              <a:buClr>
                <a:schemeClr val="accent2"/>
              </a:buClr>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110" name="Shape 110"/>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3600" b="0" i="0" u="none" strike="noStrike" cap="none">
                <a:solidFill>
                  <a:srgbClr val="F9F9F9"/>
                </a:solidFill>
                <a:latin typeface="Overlock"/>
                <a:ea typeface="Overlock"/>
                <a:cs typeface="Overlock"/>
                <a:sym typeface="Overlock"/>
              </a:rPr>
              <a:t>What’s in the Summer Reading Package?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p:nvPr/>
        </p:nvSpPr>
        <p:spPr>
          <a:xfrm>
            <a:off x="457200" y="152400"/>
            <a:ext cx="3200399"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80000"/>
              </a:lnSpc>
              <a:spcBef>
                <a:spcPts val="0"/>
              </a:spcBef>
              <a:spcAft>
                <a:spcPts val="0"/>
              </a:spcAft>
              <a:buClr>
                <a:srgbClr val="F9F9F9"/>
              </a:buClr>
              <a:buSzPct val="25000"/>
              <a:buFont typeface="Overlock"/>
              <a:buNone/>
            </a:pPr>
            <a:r>
              <a:rPr lang="en-US" sz="3100" b="0" i="0" u="none" strike="noStrike" cap="none">
                <a:solidFill>
                  <a:srgbClr val="F9F9F9"/>
                </a:solidFill>
                <a:latin typeface="Overlock"/>
                <a:ea typeface="Overlock"/>
                <a:cs typeface="Overlock"/>
                <a:sym typeface="Overlock"/>
              </a:rPr>
              <a:t>Programs and Activities for Teens</a:t>
            </a:r>
          </a:p>
        </p:txBody>
      </p:sp>
      <p:pic>
        <p:nvPicPr>
          <p:cNvPr id="116" name="Shape 116"/>
          <p:cNvPicPr preferRelativeResize="0"/>
          <p:nvPr/>
        </p:nvPicPr>
        <p:blipFill rotWithShape="1">
          <a:blip r:embed="rId3">
            <a:alphaModFix/>
          </a:blip>
          <a:srcRect/>
          <a:stretch/>
        </p:blipFill>
        <p:spPr>
          <a:xfrm>
            <a:off x="3886201" y="228600"/>
            <a:ext cx="4921826" cy="6369421"/>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122" name="Shape 122"/>
          <p:cNvSpPr txBox="1"/>
          <p:nvPr/>
        </p:nvSpPr>
        <p:spPr>
          <a:xfrm>
            <a:off x="457200" y="1447800"/>
            <a:ext cx="8153399" cy="4572000"/>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t" anchorCtr="0">
            <a:noAutofit/>
          </a:bodyPr>
          <a:lstStyle/>
          <a:p>
            <a:pPr marL="463550" marR="0" lvl="0" indent="-463550" algn="l" rtl="0">
              <a:lnSpc>
                <a:spcPct val="90000"/>
              </a:lnSpc>
              <a:spcBef>
                <a:spcPts val="0"/>
              </a:spcBef>
              <a:spcAft>
                <a:spcPts val="0"/>
              </a:spcAft>
              <a:buClr>
                <a:schemeClr val="lt1"/>
              </a:buClr>
              <a:buSzPct val="85000"/>
              <a:buFont typeface="Noto Sans Symbols"/>
              <a:buChar char="❑"/>
            </a:pPr>
            <a:r>
              <a:rPr lang="en-US" sz="2600" b="0" i="0" u="none" strike="noStrike" cap="none">
                <a:solidFill>
                  <a:schemeClr val="lt1"/>
                </a:solidFill>
                <a:latin typeface="Overlock"/>
                <a:ea typeface="Overlock"/>
                <a:cs typeface="Overlock"/>
                <a:sym typeface="Overlock"/>
              </a:rPr>
              <a:t>Special bookshelf for summer reading in Young Adult section of either the main or branch library</a:t>
            </a:r>
          </a:p>
          <a:p>
            <a:pPr marL="463550" marR="0" lvl="0" indent="-463550" algn="l" rtl="0">
              <a:lnSpc>
                <a:spcPct val="90000"/>
              </a:lnSpc>
              <a:spcBef>
                <a:spcPts val="600"/>
              </a:spcBef>
              <a:spcAft>
                <a:spcPts val="0"/>
              </a:spcAft>
              <a:buClr>
                <a:schemeClr val="lt1"/>
              </a:buClr>
              <a:buSzPct val="85000"/>
              <a:buFont typeface="Noto Sans Symbols"/>
              <a:buChar char="❑"/>
            </a:pPr>
            <a:r>
              <a:rPr lang="en-US" sz="2600" b="0" i="0" u="none" strike="noStrike" cap="none">
                <a:solidFill>
                  <a:schemeClr val="lt1"/>
                </a:solidFill>
                <a:latin typeface="Overlock"/>
                <a:ea typeface="Overlock"/>
                <a:cs typeface="Overlock"/>
                <a:sym typeface="Overlock"/>
              </a:rPr>
              <a:t>Request from another library</a:t>
            </a:r>
          </a:p>
          <a:p>
            <a:pPr marL="463550" marR="0" lvl="0" indent="-463550" algn="l" rtl="0">
              <a:lnSpc>
                <a:spcPct val="90000"/>
              </a:lnSpc>
              <a:spcBef>
                <a:spcPts val="600"/>
              </a:spcBef>
              <a:spcAft>
                <a:spcPts val="0"/>
              </a:spcAft>
              <a:buClr>
                <a:schemeClr val="lt1"/>
              </a:buClr>
              <a:buSzPct val="85000"/>
              <a:buFont typeface="Noto Sans Symbols"/>
              <a:buChar char="❑"/>
            </a:pPr>
            <a:r>
              <a:rPr lang="en-US" sz="2600" b="0" i="0" u="none" strike="noStrike" cap="none">
                <a:solidFill>
                  <a:schemeClr val="lt1"/>
                </a:solidFill>
                <a:latin typeface="Overlock"/>
                <a:ea typeface="Overlock"/>
                <a:cs typeface="Overlock"/>
                <a:sym typeface="Overlock"/>
              </a:rPr>
              <a:t>Check audiobooks (books on CD or playaway)</a:t>
            </a:r>
          </a:p>
          <a:p>
            <a:pPr marL="463550" marR="0" lvl="0" indent="-463550" algn="l" rtl="0">
              <a:lnSpc>
                <a:spcPct val="90000"/>
              </a:lnSpc>
              <a:spcBef>
                <a:spcPts val="600"/>
              </a:spcBef>
              <a:spcAft>
                <a:spcPts val="0"/>
              </a:spcAft>
              <a:buClr>
                <a:schemeClr val="lt1"/>
              </a:buClr>
              <a:buSzPct val="85000"/>
              <a:buFont typeface="Noto Sans Symbols"/>
              <a:buChar char="❑"/>
            </a:pPr>
            <a:r>
              <a:rPr lang="en-US" sz="2600" b="0" i="0" u="none" strike="noStrike" cap="none">
                <a:solidFill>
                  <a:schemeClr val="lt1"/>
                </a:solidFill>
                <a:latin typeface="Overlock"/>
                <a:ea typeface="Overlock"/>
                <a:cs typeface="Overlock"/>
                <a:sym typeface="Overlock"/>
              </a:rPr>
              <a:t>Check digital text and audio version of book, downloadable to tablets, smartphones, and computer – for example, iPad, Kindle, Nook, Chromebook, PC, iPhone, Android smartphone, and a lot more! </a:t>
            </a:r>
          </a:p>
          <a:p>
            <a:pPr marL="463550" marR="0" lvl="0" indent="-463550" algn="l" rtl="0">
              <a:lnSpc>
                <a:spcPct val="90000"/>
              </a:lnSpc>
              <a:spcBef>
                <a:spcPts val="600"/>
              </a:spcBef>
              <a:spcAft>
                <a:spcPts val="0"/>
              </a:spcAft>
              <a:buClr>
                <a:schemeClr val="lt1"/>
              </a:buClr>
              <a:buSzPct val="85000"/>
              <a:buFont typeface="Noto Sans Symbols"/>
              <a:buChar char="❑"/>
            </a:pPr>
            <a:r>
              <a:rPr lang="en-US" sz="2600" b="0" i="0" u="none" strike="noStrike" cap="none">
                <a:solidFill>
                  <a:schemeClr val="lt1"/>
                </a:solidFill>
                <a:latin typeface="Overlock"/>
                <a:ea typeface="Overlock"/>
                <a:cs typeface="Overlock"/>
                <a:sym typeface="Overlock"/>
              </a:rPr>
              <a:t>Barnes and Noble</a:t>
            </a:r>
          </a:p>
          <a:p>
            <a:pPr marL="463550" marR="0" lvl="0" indent="-463550" algn="l" rtl="0">
              <a:lnSpc>
                <a:spcPct val="90000"/>
              </a:lnSpc>
              <a:spcBef>
                <a:spcPts val="600"/>
              </a:spcBef>
              <a:spcAft>
                <a:spcPts val="0"/>
              </a:spcAft>
              <a:buClr>
                <a:schemeClr val="lt1"/>
              </a:buClr>
              <a:buSzPct val="85000"/>
              <a:buFont typeface="Noto Sans Symbols"/>
              <a:buChar char="❑"/>
            </a:pPr>
            <a:r>
              <a:rPr lang="en-US" sz="2600" b="0" i="0" u="none" strike="noStrike" cap="none">
                <a:solidFill>
                  <a:schemeClr val="lt1"/>
                </a:solidFill>
                <a:latin typeface="Overlock"/>
                <a:ea typeface="Overlock"/>
                <a:cs typeface="Overlock"/>
                <a:sym typeface="Overlock"/>
              </a:rPr>
              <a:t>amazon</a:t>
            </a:r>
          </a:p>
        </p:txBody>
      </p:sp>
      <p:sp>
        <p:nvSpPr>
          <p:cNvPr id="123" name="Shape 123"/>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b="0" i="0" u="none" strike="noStrike" cap="none">
                <a:solidFill>
                  <a:srgbClr val="F9F9F9"/>
                </a:solidFill>
                <a:latin typeface="Overlock"/>
                <a:ea typeface="Overlock"/>
                <a:cs typeface="Overlock"/>
                <a:sym typeface="Overlock"/>
              </a:rPr>
              <a:t>Getting Your Books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129" name="Shape 129"/>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130" name="Shape 130"/>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100000"/>
              </a:lnSpc>
              <a:spcBef>
                <a:spcPts val="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Genre: Historical fiction</a:t>
            </a:r>
          </a:p>
          <a:p>
            <a:pPr marL="0" marR="0" lvl="0" indent="0" algn="l" rtl="0">
              <a:spcBef>
                <a:spcPts val="600"/>
              </a:spcBef>
              <a:spcAft>
                <a:spcPts val="0"/>
              </a:spcAft>
              <a:buSzPct val="25000"/>
              <a:buNone/>
            </a:pPr>
            <a:r>
              <a:rPr lang="en-US" sz="2220" b="0" i="0" u="none" strike="noStrike" cap="none">
                <a:solidFill>
                  <a:schemeClr val="lt1"/>
                </a:solidFill>
                <a:latin typeface="Overlock"/>
                <a:ea typeface="Overlock"/>
                <a:cs typeface="Overlock"/>
                <a:sym typeface="Overlock"/>
              </a:rPr>
              <a:t>Main character: Leon </a:t>
            </a:r>
          </a:p>
          <a:p>
            <a:pPr marL="0" marR="0" lvl="0" indent="0" algn="l" rtl="0">
              <a:spcBef>
                <a:spcPts val="600"/>
              </a:spcBef>
              <a:buSzPct val="25000"/>
              <a:buNone/>
            </a:pPr>
            <a:r>
              <a:rPr lang="en-US" sz="2220" b="0" i="0" u="none" strike="noStrike" cap="none">
                <a:solidFill>
                  <a:schemeClr val="lt1"/>
                </a:solidFill>
                <a:latin typeface="Overlock"/>
                <a:ea typeface="Overlock"/>
                <a:cs typeface="Overlock"/>
                <a:sym typeface="Overlock"/>
              </a:rPr>
              <a:t>Plot summary:</a:t>
            </a:r>
            <a:r>
              <a:rPr lang="en-US" sz="2220" b="0" i="0" u="none" strike="noStrike" cap="none">
                <a:solidFill>
                  <a:schemeClr val="lt1"/>
                </a:solidFill>
                <a:latin typeface="Merriweather"/>
                <a:ea typeface="Merriweather"/>
                <a:cs typeface="Merriweather"/>
                <a:sym typeface="Merriweather"/>
              </a:rPr>
              <a:t> Leon Leyson was only ten years old when the Nazis invaded Poland and his family was forced to relocate to the Krakow ghetto. With incredible luck, perseverance, and grit, Leyson was able to survive the sadism of the Nazis, along with the help of a Nazi factory owner named Oskar Schindler.</a:t>
            </a:r>
          </a:p>
        </p:txBody>
      </p:sp>
      <p:sp>
        <p:nvSpPr>
          <p:cNvPr id="131" name="Shape 13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3600" b="0" i="1" u="none" strike="noStrike" cap="none">
                <a:solidFill>
                  <a:srgbClr val="F9F9F9"/>
                </a:solidFill>
                <a:latin typeface="Overlock"/>
                <a:ea typeface="Overlock"/>
                <a:cs typeface="Overlock"/>
                <a:sym typeface="Overlock"/>
              </a:rPr>
              <a:t>The Boy on the Wooden Box, </a:t>
            </a:r>
            <a:r>
              <a:rPr lang="en-US" sz="3600" b="0" i="0" u="none" strike="noStrike" cap="none">
                <a:solidFill>
                  <a:srgbClr val="F9F9F9"/>
                </a:solidFill>
                <a:latin typeface="Overlock"/>
                <a:ea typeface="Overlock"/>
                <a:cs typeface="Overlock"/>
                <a:sym typeface="Overlock"/>
              </a:rPr>
              <a:t>by Leon Leyson</a:t>
            </a:r>
          </a:p>
        </p:txBody>
      </p:sp>
      <p:sp>
        <p:nvSpPr>
          <p:cNvPr id="132" name="Shape 132"/>
          <p:cNvSpPr txBox="1"/>
          <p:nvPr/>
        </p:nvSpPr>
        <p:spPr>
          <a:xfrm>
            <a:off x="457200" y="5522892"/>
            <a:ext cx="8229600" cy="461664"/>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400" b="1" i="0" u="none" strike="noStrike" cap="none">
                <a:solidFill>
                  <a:schemeClr val="lt1"/>
                </a:solidFill>
                <a:latin typeface="Nunito"/>
                <a:ea typeface="Nunito"/>
                <a:cs typeface="Nunito"/>
                <a:sym typeface="Nunito"/>
              </a:rPr>
              <a:t>Nazis, World War II, Jewish holocaust, survival</a:t>
            </a:r>
          </a:p>
        </p:txBody>
      </p:sp>
      <p:pic>
        <p:nvPicPr>
          <p:cNvPr id="133" name="Shape 133"/>
          <p:cNvPicPr preferRelativeResize="0"/>
          <p:nvPr/>
        </p:nvPicPr>
        <p:blipFill rotWithShape="1">
          <a:blip r:embed="rId3">
            <a:alphaModFix/>
          </a:blip>
          <a:srcRect/>
          <a:stretch/>
        </p:blipFill>
        <p:spPr>
          <a:xfrm>
            <a:off x="609600" y="1524000"/>
            <a:ext cx="2552699" cy="380999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139" name="Shape 139"/>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140" name="Shape 140"/>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3600" i="1">
                <a:solidFill>
                  <a:srgbClr val="F9F9F9"/>
                </a:solidFill>
                <a:latin typeface="Overlock"/>
                <a:ea typeface="Overlock"/>
                <a:cs typeface="Overlock"/>
                <a:sym typeface="Overlock"/>
              </a:rPr>
              <a:t>The Boy on the Wooden Box, </a:t>
            </a:r>
            <a:r>
              <a:rPr lang="en-US" sz="3600" b="0" i="0" u="none" strike="noStrike" cap="none">
                <a:solidFill>
                  <a:srgbClr val="F9F9F9"/>
                </a:solidFill>
                <a:latin typeface="Overlock"/>
                <a:ea typeface="Overlock"/>
                <a:cs typeface="Overlock"/>
                <a:sym typeface="Overlock"/>
              </a:rPr>
              <a:t>by Leon Leyson</a:t>
            </a:r>
          </a:p>
        </p:txBody>
      </p:sp>
      <p:pic>
        <p:nvPicPr>
          <p:cNvPr id="141" name="Shape 141"/>
          <p:cNvPicPr preferRelativeResize="0"/>
          <p:nvPr/>
        </p:nvPicPr>
        <p:blipFill rotWithShape="1">
          <a:blip r:embed="rId3">
            <a:alphaModFix/>
          </a:blip>
          <a:srcRect/>
          <a:stretch/>
        </p:blipFill>
        <p:spPr>
          <a:xfrm>
            <a:off x="479570" y="1547070"/>
            <a:ext cx="3473732" cy="2415329"/>
          </a:xfrm>
          <a:prstGeom prst="rect">
            <a:avLst/>
          </a:prstGeom>
          <a:noFill/>
          <a:ln>
            <a:noFill/>
          </a:ln>
        </p:spPr>
      </p:pic>
      <p:pic>
        <p:nvPicPr>
          <p:cNvPr id="142" name="Shape 142"/>
          <p:cNvPicPr preferRelativeResize="0"/>
          <p:nvPr/>
        </p:nvPicPr>
        <p:blipFill rotWithShape="1">
          <a:blip r:embed="rId4">
            <a:alphaModFix/>
          </a:blip>
          <a:srcRect/>
          <a:stretch/>
        </p:blipFill>
        <p:spPr>
          <a:xfrm>
            <a:off x="4038600" y="1535604"/>
            <a:ext cx="3809999" cy="2323262"/>
          </a:xfrm>
          <a:prstGeom prst="rect">
            <a:avLst/>
          </a:prstGeom>
          <a:noFill/>
          <a:ln>
            <a:noFill/>
          </a:ln>
        </p:spPr>
      </p:pic>
      <p:pic>
        <p:nvPicPr>
          <p:cNvPr id="143" name="Shape 143"/>
          <p:cNvPicPr preferRelativeResize="0"/>
          <p:nvPr/>
        </p:nvPicPr>
        <p:blipFill rotWithShape="1">
          <a:blip r:embed="rId5">
            <a:alphaModFix/>
          </a:blip>
          <a:srcRect/>
          <a:stretch/>
        </p:blipFill>
        <p:spPr>
          <a:xfrm>
            <a:off x="1299861" y="4038600"/>
            <a:ext cx="2041754" cy="2057400"/>
          </a:xfrm>
          <a:prstGeom prst="rect">
            <a:avLst/>
          </a:prstGeom>
          <a:noFill/>
          <a:ln>
            <a:noFill/>
          </a:ln>
        </p:spPr>
      </p:pic>
      <p:pic>
        <p:nvPicPr>
          <p:cNvPr id="144" name="Shape 144"/>
          <p:cNvPicPr preferRelativeResize="0"/>
          <p:nvPr/>
        </p:nvPicPr>
        <p:blipFill rotWithShape="1">
          <a:blip r:embed="rId6">
            <a:alphaModFix/>
          </a:blip>
          <a:srcRect/>
          <a:stretch/>
        </p:blipFill>
        <p:spPr>
          <a:xfrm>
            <a:off x="3927437" y="4114800"/>
            <a:ext cx="4391025" cy="156209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150" name="Shape 15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151" name="Shape 151"/>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80000"/>
              </a:lnSpc>
              <a:spcBef>
                <a:spcPts val="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Genre: Historical fiction</a:t>
            </a:r>
          </a:p>
          <a:p>
            <a:pPr marL="0" marR="0" lvl="0" indent="0" algn="l" rtl="0">
              <a:lnSpc>
                <a:spcPct val="80000"/>
              </a:lnSpc>
              <a:spcBef>
                <a:spcPts val="600"/>
              </a:spcBef>
              <a:spcAft>
                <a:spcPts val="0"/>
              </a:spcAft>
              <a:buSzPct val="25000"/>
              <a:buNone/>
            </a:pPr>
            <a:r>
              <a:rPr lang="en-US" sz="2220" b="0" i="0" u="none" strike="noStrike" cap="none">
                <a:solidFill>
                  <a:schemeClr val="lt1"/>
                </a:solidFill>
                <a:latin typeface="Overlock"/>
                <a:ea typeface="Overlock"/>
                <a:cs typeface="Overlock"/>
                <a:sym typeface="Overlock"/>
              </a:rPr>
              <a:t>Main character: Daniel</a:t>
            </a:r>
          </a:p>
          <a:p>
            <a:pPr marL="0" marR="0" lvl="0" indent="0" algn="l" rtl="0">
              <a:lnSpc>
                <a:spcPct val="80000"/>
              </a:lnSpc>
              <a:spcBef>
                <a:spcPts val="600"/>
              </a:spcBef>
              <a:buSzPct val="25000"/>
              <a:buNone/>
            </a:pPr>
            <a:r>
              <a:rPr lang="en-US" sz="2220" b="0" i="0" u="none" strike="noStrike" cap="none">
                <a:solidFill>
                  <a:schemeClr val="lt1"/>
                </a:solidFill>
                <a:latin typeface="Overlock"/>
                <a:ea typeface="Overlock"/>
                <a:cs typeface="Overlock"/>
                <a:sym typeface="Overlock"/>
              </a:rPr>
              <a:t>Plot summary</a:t>
            </a:r>
            <a:r>
              <a:rPr lang="en-US" sz="1665" b="0" i="0" u="none" strike="noStrike" cap="none">
                <a:solidFill>
                  <a:schemeClr val="lt1"/>
                </a:solidFill>
                <a:latin typeface="Overlock"/>
                <a:ea typeface="Overlock"/>
                <a:cs typeface="Overlock"/>
                <a:sym typeface="Overlock"/>
              </a:rPr>
              <a:t>: </a:t>
            </a:r>
            <a:r>
              <a:rPr lang="en-US" sz="2035">
                <a:solidFill>
                  <a:schemeClr val="lt1"/>
                </a:solidFill>
                <a:latin typeface="Overlock"/>
                <a:ea typeface="Overlock"/>
                <a:cs typeface="Overlock"/>
                <a:sym typeface="Overlock"/>
              </a:rPr>
              <a:t>Daniel, 14 in 1941, describes first his family's sense of belonging in Germany and their refusal to flee their country despite the initial instances of anti-Semitism they experience. By the time the family is ready to acknowledge the seriousness of their situation, no country is willing to accept them. They are first deported from Frankfurt to the Lodz ghetto in Poland; from Lodz they are sent to Auschwitz, and finally, Daniel and his father are marched to Buchenwald.</a:t>
            </a:r>
          </a:p>
        </p:txBody>
      </p:sp>
      <p:sp>
        <p:nvSpPr>
          <p:cNvPr id="152" name="Shape 152"/>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3600" i="1">
                <a:solidFill>
                  <a:srgbClr val="F9F9F9"/>
                </a:solidFill>
                <a:latin typeface="Overlock"/>
                <a:ea typeface="Overlock"/>
                <a:cs typeface="Overlock"/>
                <a:sym typeface="Overlock"/>
              </a:rPr>
              <a:t>Daniel’s Story, </a:t>
            </a:r>
            <a:r>
              <a:rPr lang="en-US" sz="3600" b="0" i="0" u="none" strike="noStrike" cap="none">
                <a:solidFill>
                  <a:srgbClr val="F9F9F9"/>
                </a:solidFill>
                <a:latin typeface="Overlock"/>
                <a:ea typeface="Overlock"/>
                <a:cs typeface="Overlock"/>
                <a:sym typeface="Overlock"/>
              </a:rPr>
              <a:t>by Carol Matas</a:t>
            </a:r>
          </a:p>
        </p:txBody>
      </p:sp>
      <p:sp>
        <p:nvSpPr>
          <p:cNvPr id="153" name="Shape 153"/>
          <p:cNvSpPr txBox="1"/>
          <p:nvPr/>
        </p:nvSpPr>
        <p:spPr>
          <a:xfrm>
            <a:off x="457200" y="5522892"/>
            <a:ext cx="8229600" cy="461664"/>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400" b="1">
                <a:solidFill>
                  <a:schemeClr val="lt1"/>
                </a:solidFill>
                <a:latin typeface="Nunito"/>
                <a:ea typeface="Nunito"/>
                <a:cs typeface="Nunito"/>
                <a:sym typeface="Nunito"/>
              </a:rPr>
              <a:t>Nazis, World War II, Jewish holocaust, survival</a:t>
            </a:r>
          </a:p>
        </p:txBody>
      </p:sp>
      <p:pic>
        <p:nvPicPr>
          <p:cNvPr id="154" name="Shape 154"/>
          <p:cNvPicPr preferRelativeResize="0"/>
          <p:nvPr/>
        </p:nvPicPr>
        <p:blipFill rotWithShape="1">
          <a:blip r:embed="rId3">
            <a:alphaModFix/>
          </a:blip>
          <a:srcRect/>
          <a:stretch/>
        </p:blipFill>
        <p:spPr>
          <a:xfrm>
            <a:off x="533400" y="1529862"/>
            <a:ext cx="2590798" cy="3880337"/>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457200" y="1524000"/>
            <a:ext cx="8229600" cy="4572000"/>
          </a:xfrm>
          <a:prstGeom prst="rect">
            <a:avLst/>
          </a:prstGeom>
          <a:noFill/>
          <a:ln>
            <a:noFill/>
          </a:ln>
        </p:spPr>
        <p:txBody>
          <a:bodyPr lIns="91425" tIns="45700" rIns="91425" bIns="45700" anchor="t" anchorCtr="0">
            <a:noAutofit/>
          </a:bodyPr>
          <a:lstStyle/>
          <a:p>
            <a:pPr marL="274320" marR="0" lvl="0" indent="-274320" algn="l" rtl="0">
              <a:spcBef>
                <a:spcPts val="0"/>
              </a:spcBef>
              <a:buClr>
                <a:schemeClr val="accent2"/>
              </a:buClr>
              <a:buSzPct val="85000"/>
              <a:buFont typeface="Noto Sans Symbols"/>
              <a:buNone/>
            </a:pPr>
            <a:endParaRPr sz="2600" b="0" i="0" u="none" strike="noStrike" cap="none">
              <a:solidFill>
                <a:schemeClr val="lt1"/>
              </a:solidFill>
              <a:latin typeface="Merriweather"/>
              <a:ea typeface="Merriweather"/>
              <a:cs typeface="Merriweather"/>
              <a:sym typeface="Merriweather"/>
            </a:endParaRPr>
          </a:p>
        </p:txBody>
      </p:sp>
      <p:sp>
        <p:nvSpPr>
          <p:cNvPr id="160" name="Shape 160"/>
          <p:cNvSpPr txBox="1">
            <a:spLocks noGrp="1"/>
          </p:cNvSpPr>
          <p:nvPr>
            <p:ph type="title"/>
          </p:nvPr>
        </p:nvSpPr>
        <p:spPr>
          <a:xfrm>
            <a:off x="457200" y="152400"/>
            <a:ext cx="8229600" cy="1219199"/>
          </a:xfrm>
          <a:prstGeom prst="rect">
            <a:avLst/>
          </a:prstGeom>
          <a:noFill/>
          <a:ln>
            <a:noFill/>
          </a:ln>
        </p:spPr>
        <p:txBody>
          <a:bodyPr lIns="91425" tIns="45700" rIns="91425" bIns="45700" anchor="b" anchorCtr="0">
            <a:noAutofit/>
          </a:bodyPr>
          <a:lstStyle/>
          <a:p>
            <a:pPr marL="0" marR="0" lvl="0" indent="0" algn="l" rtl="0">
              <a:spcBef>
                <a:spcPts val="0"/>
              </a:spcBef>
              <a:buClr>
                <a:srgbClr val="F9F9F9"/>
              </a:buClr>
              <a:buSzPct val="25000"/>
              <a:buFont typeface="Merriweather"/>
              <a:buNone/>
            </a:pPr>
            <a:endParaRPr sz="4200" b="0" i="0" u="none" strike="noStrike" cap="none">
              <a:solidFill>
                <a:srgbClr val="F9F9F9"/>
              </a:solidFill>
              <a:latin typeface="Merriweather"/>
              <a:ea typeface="Merriweather"/>
              <a:cs typeface="Merriweather"/>
              <a:sym typeface="Merriweather"/>
            </a:endParaRPr>
          </a:p>
        </p:txBody>
      </p:sp>
      <p:sp>
        <p:nvSpPr>
          <p:cNvPr id="161" name="Shape 161"/>
          <p:cNvSpPr txBox="1"/>
          <p:nvPr/>
        </p:nvSpPr>
        <p:spPr>
          <a:xfrm>
            <a:off x="457200" y="76200"/>
            <a:ext cx="8229600" cy="1219199"/>
          </a:xfrm>
          <a:prstGeom prst="rect">
            <a:avLst/>
          </a:prstGeom>
          <a:solidFill>
            <a:srgbClr val="0097CC"/>
          </a:solidFill>
          <a:ln w="34925" cap="rnd" cmpd="sng">
            <a:solidFill>
              <a:schemeClr val="lt1"/>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F9F9F9"/>
              </a:buClr>
              <a:buSzPct val="25000"/>
              <a:buFont typeface="Overlock"/>
              <a:buNone/>
            </a:pPr>
            <a:r>
              <a:rPr lang="en-US" sz="4000" i="1">
                <a:solidFill>
                  <a:srgbClr val="F9F9F9"/>
                </a:solidFill>
                <a:latin typeface="Overlock"/>
                <a:ea typeface="Overlock"/>
                <a:cs typeface="Overlock"/>
                <a:sym typeface="Overlock"/>
              </a:rPr>
              <a:t>Ender’s Game</a:t>
            </a:r>
            <a:r>
              <a:rPr lang="en-US" sz="4000" b="0" i="1" u="none" strike="noStrike" cap="none">
                <a:solidFill>
                  <a:srgbClr val="F9F9F9"/>
                </a:solidFill>
                <a:latin typeface="Overlock"/>
                <a:ea typeface="Overlock"/>
                <a:cs typeface="Overlock"/>
                <a:sym typeface="Overlock"/>
              </a:rPr>
              <a:t>, </a:t>
            </a:r>
            <a:r>
              <a:rPr lang="en-US" sz="4000" b="0" u="none" strike="noStrike" cap="none">
                <a:solidFill>
                  <a:srgbClr val="F9F9F9"/>
                </a:solidFill>
                <a:latin typeface="Overlock"/>
                <a:ea typeface="Overlock"/>
                <a:cs typeface="Overlock"/>
                <a:sym typeface="Overlock"/>
              </a:rPr>
              <a:t>by </a:t>
            </a:r>
            <a:r>
              <a:rPr lang="en-US" sz="4000">
                <a:solidFill>
                  <a:srgbClr val="F9F9F9"/>
                </a:solidFill>
                <a:latin typeface="Overlock"/>
                <a:ea typeface="Overlock"/>
                <a:cs typeface="Overlock"/>
                <a:sym typeface="Overlock"/>
              </a:rPr>
              <a:t>Orson Scott Card</a:t>
            </a:r>
          </a:p>
        </p:txBody>
      </p:sp>
      <p:sp>
        <p:nvSpPr>
          <p:cNvPr id="162" name="Shape 162"/>
          <p:cNvSpPr txBox="1"/>
          <p:nvPr/>
        </p:nvSpPr>
        <p:spPr>
          <a:xfrm>
            <a:off x="3352800" y="1447800"/>
            <a:ext cx="5257799" cy="3962399"/>
          </a:xfrm>
          <a:prstGeom prst="rect">
            <a:avLst/>
          </a:prstGeom>
          <a:solidFill>
            <a:schemeClr val="accent2"/>
          </a:solidFill>
          <a:ln w="34925" cap="flat" cmpd="sng">
            <a:solidFill>
              <a:schemeClr val="lt1"/>
            </a:solidFill>
            <a:prstDash val="solid"/>
            <a:round/>
            <a:headEnd type="none" w="med" len="med"/>
            <a:tailEnd type="none" w="med" len="med"/>
          </a:ln>
        </p:spPr>
        <p:txBody>
          <a:bodyPr lIns="91425" tIns="274300" rIns="91425" bIns="91425" anchor="ctr" anchorCtr="0">
            <a:noAutofit/>
          </a:bodyPr>
          <a:lstStyle/>
          <a:p>
            <a:pPr marL="0" marR="0" lvl="0" indent="0" algn="l" rtl="0">
              <a:lnSpc>
                <a:spcPct val="90000"/>
              </a:lnSpc>
              <a:spcBef>
                <a:spcPts val="0"/>
              </a:spcBef>
              <a:spcAft>
                <a:spcPts val="0"/>
              </a:spcAft>
              <a:buClr>
                <a:schemeClr val="accent2"/>
              </a:buClr>
              <a:buFont typeface="Noto Sans Symbols"/>
              <a:buNone/>
            </a:pPr>
            <a:endParaRPr sz="1757" b="0" i="0" u="none" strike="noStrike" cap="none">
              <a:solidFill>
                <a:schemeClr val="lt1"/>
              </a:solidFill>
              <a:latin typeface="Overlock"/>
              <a:ea typeface="Overlock"/>
              <a:cs typeface="Overlock"/>
              <a:sym typeface="Overlock"/>
            </a:endParaRPr>
          </a:p>
          <a:p>
            <a:pPr marL="0" marR="0" lvl="0" indent="0" algn="l" rtl="0">
              <a:lnSpc>
                <a:spcPct val="90000"/>
              </a:lnSpc>
              <a:spcBef>
                <a:spcPts val="60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Genre: </a:t>
            </a:r>
            <a:r>
              <a:rPr lang="en-US" sz="2220">
                <a:solidFill>
                  <a:schemeClr val="lt1"/>
                </a:solidFill>
                <a:latin typeface="Overlock"/>
                <a:ea typeface="Overlock"/>
                <a:cs typeface="Overlock"/>
                <a:sym typeface="Overlock"/>
              </a:rPr>
              <a:t>Science Fiction</a:t>
            </a:r>
          </a:p>
          <a:p>
            <a:pPr marL="0" marR="0" lvl="0" indent="0" algn="l" rtl="0">
              <a:lnSpc>
                <a:spcPct val="90000"/>
              </a:lnSpc>
              <a:spcBef>
                <a:spcPts val="600"/>
              </a:spcBef>
              <a:spcAft>
                <a:spcPts val="0"/>
              </a:spcAft>
              <a:buClr>
                <a:schemeClr val="accent2"/>
              </a:buClr>
              <a:buSzPct val="25000"/>
              <a:buFont typeface="Noto Sans Symbols"/>
              <a:buNone/>
            </a:pPr>
            <a:r>
              <a:rPr lang="en-US" sz="2220" b="0" i="0" u="none" strike="noStrike" cap="none">
                <a:solidFill>
                  <a:schemeClr val="lt1"/>
                </a:solidFill>
                <a:latin typeface="Overlock"/>
                <a:ea typeface="Overlock"/>
                <a:cs typeface="Overlock"/>
                <a:sym typeface="Overlock"/>
              </a:rPr>
              <a:t>Main Character: </a:t>
            </a:r>
            <a:r>
              <a:rPr lang="en-US" sz="2220">
                <a:solidFill>
                  <a:schemeClr val="lt1"/>
                </a:solidFill>
                <a:latin typeface="Overlock"/>
                <a:ea typeface="Overlock"/>
                <a:cs typeface="Overlock"/>
                <a:sym typeface="Overlock"/>
              </a:rPr>
              <a:t>Andrew “Ender” Wiggin</a:t>
            </a:r>
          </a:p>
          <a:p>
            <a:pPr marL="0" marR="0" lvl="0" indent="0" algn="l" rtl="0">
              <a:lnSpc>
                <a:spcPct val="90000"/>
              </a:lnSpc>
              <a:spcBef>
                <a:spcPts val="600"/>
              </a:spcBef>
              <a:spcAft>
                <a:spcPts val="0"/>
              </a:spcAft>
              <a:buClr>
                <a:schemeClr val="accent2"/>
              </a:buClr>
              <a:buFont typeface="Noto Sans Symbols"/>
              <a:buNone/>
            </a:pPr>
            <a:endParaRPr sz="2220" b="0" i="0" u="none" strike="noStrike" cap="none">
              <a:solidFill>
                <a:schemeClr val="lt1"/>
              </a:solidFill>
              <a:latin typeface="Overlock"/>
              <a:ea typeface="Overlock"/>
              <a:cs typeface="Overlock"/>
              <a:sym typeface="Overlock"/>
            </a:endParaRPr>
          </a:p>
          <a:p>
            <a:pPr marL="0" marR="0" lvl="0" indent="0" algn="l" rtl="0">
              <a:lnSpc>
                <a:spcPct val="90000"/>
              </a:lnSpc>
              <a:spcBef>
                <a:spcPts val="0"/>
              </a:spcBef>
              <a:spcAft>
                <a:spcPts val="0"/>
              </a:spcAft>
              <a:buSzPct val="25000"/>
              <a:buNone/>
            </a:pPr>
            <a:r>
              <a:rPr lang="en-US" sz="2220">
                <a:solidFill>
                  <a:schemeClr val="lt1"/>
                </a:solidFill>
                <a:latin typeface="Overlock"/>
                <a:ea typeface="Overlock"/>
                <a:cs typeface="Overlock"/>
                <a:sym typeface="Overlock"/>
              </a:rPr>
              <a:t>Plot summary: In order to develop a secure defense against a hostile alien race’s next attack, government agencies breed child geniuses and train them as soldiers. Ender’s Game is the winner of the 1985 Nebula Award for Best Novel and the 1986 Hugo Award for Best Novel.</a:t>
            </a:r>
          </a:p>
          <a:p>
            <a:pPr marL="0" marR="0" lvl="0" indent="0" algn="l" rtl="0">
              <a:lnSpc>
                <a:spcPct val="90000"/>
              </a:lnSpc>
              <a:spcBef>
                <a:spcPts val="600"/>
              </a:spcBef>
              <a:spcAft>
                <a:spcPts val="0"/>
              </a:spcAft>
              <a:buNone/>
            </a:pPr>
            <a:endParaRPr sz="1850" b="0" i="0" u="none" strike="noStrike" cap="none">
              <a:solidFill>
                <a:schemeClr val="lt1"/>
              </a:solidFill>
              <a:latin typeface="Overlock"/>
              <a:ea typeface="Overlock"/>
              <a:cs typeface="Overlock"/>
              <a:sym typeface="Overlock"/>
            </a:endParaRPr>
          </a:p>
          <a:p>
            <a:pPr marL="274320" marR="0" lvl="0" indent="-274320" algn="l" rtl="0">
              <a:lnSpc>
                <a:spcPct val="90000"/>
              </a:lnSpc>
              <a:spcBef>
                <a:spcPts val="600"/>
              </a:spcBef>
              <a:spcAft>
                <a:spcPts val="0"/>
              </a:spcAft>
              <a:buClr>
                <a:schemeClr val="accent2"/>
              </a:buClr>
              <a:buFont typeface="Noto Sans Symbols"/>
              <a:buNone/>
            </a:pPr>
            <a:endParaRPr sz="2405" b="0" i="0" u="none" strike="noStrike" cap="none">
              <a:solidFill>
                <a:schemeClr val="lt1"/>
              </a:solidFill>
              <a:latin typeface="Merriweather"/>
              <a:ea typeface="Merriweather"/>
              <a:cs typeface="Merriweather"/>
              <a:sym typeface="Merriweather"/>
            </a:endParaRPr>
          </a:p>
        </p:txBody>
      </p:sp>
      <p:sp>
        <p:nvSpPr>
          <p:cNvPr id="163" name="Shape 163"/>
          <p:cNvSpPr txBox="1"/>
          <p:nvPr/>
        </p:nvSpPr>
        <p:spPr>
          <a:xfrm>
            <a:off x="457200" y="5522892"/>
            <a:ext cx="8229600" cy="523219"/>
          </a:xfrm>
          <a:prstGeom prst="rect">
            <a:avLst/>
          </a:prstGeom>
          <a:solidFill>
            <a:schemeClr val="accent5"/>
          </a:solidFill>
          <a:ln w="349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2800" b="1">
                <a:solidFill>
                  <a:schemeClr val="lt1"/>
                </a:solidFill>
                <a:latin typeface="Nunito"/>
                <a:ea typeface="Nunito"/>
                <a:cs typeface="Nunito"/>
                <a:sym typeface="Nunito"/>
              </a:rPr>
              <a:t>War Games, Space Warfare, Child Soldiers</a:t>
            </a:r>
          </a:p>
        </p:txBody>
      </p:sp>
      <p:pic>
        <p:nvPicPr>
          <p:cNvPr id="164" name="Shape 164"/>
          <p:cNvPicPr preferRelativeResize="0"/>
          <p:nvPr/>
        </p:nvPicPr>
        <p:blipFill rotWithShape="1">
          <a:blip r:embed="rId3">
            <a:alphaModFix/>
          </a:blip>
          <a:srcRect/>
          <a:stretch/>
        </p:blipFill>
        <p:spPr>
          <a:xfrm>
            <a:off x="533400" y="1524000"/>
            <a:ext cx="2590800" cy="3809999"/>
          </a:xfrm>
          <a:prstGeom prst="rect">
            <a:avLst/>
          </a:prstGeom>
          <a:noFill/>
          <a:ln w="88900" cap="flat" cmpd="sng">
            <a:solidFill>
              <a:schemeClr val="accent2"/>
            </a:solidFill>
            <a:prstDash val="solid"/>
            <a:round/>
            <a:headEnd type="none" w="med" len="med"/>
            <a:tailEnd type="none" w="med" len="med"/>
          </a:ln>
        </p:spPr>
      </p:pic>
    </p:spTree>
  </p:cSld>
  <p:clrMapOvr>
    <a:masterClrMapping/>
  </p:clrMapOvr>
  <p:transition spd="slow">
    <p:fade/>
  </p:transition>
</p:sld>
</file>

<file path=ppt/theme/theme1.xml><?xml version="1.0" encoding="utf-8"?>
<a:theme xmlns:a="http://schemas.openxmlformats.org/drawingml/2006/main"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1675</Words>
  <Application>Microsoft Office PowerPoint</Application>
  <PresentationFormat>On-screen Show (4:3)</PresentationFormat>
  <Paragraphs>143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Nunito</vt:lpstr>
      <vt:lpstr>Merriweather</vt:lpstr>
      <vt:lpstr>Calibri</vt:lpstr>
      <vt:lpstr>Overlock</vt:lpstr>
      <vt:lpstr>Noto Sans Symbols</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Dabrush</dc:creator>
  <cp:lastModifiedBy>Margaret Dabrush</cp:lastModifiedBy>
  <cp:revision>1</cp:revision>
  <dcterms:modified xsi:type="dcterms:W3CDTF">2016-06-03T13:01:51Z</dcterms:modified>
</cp:coreProperties>
</file>